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758" r:id="rId5"/>
    <p:sldMasterId id="2147483739" r:id="rId6"/>
    <p:sldMasterId id="2147483759" r:id="rId7"/>
    <p:sldMasterId id="2147483731" r:id="rId8"/>
    <p:sldMasterId id="2147483775" r:id="rId9"/>
    <p:sldMasterId id="2147483795" r:id="rId10"/>
  </p:sldMasterIdLst>
  <p:notesMasterIdLst>
    <p:notesMasterId r:id="rId25"/>
  </p:notesMasterIdLst>
  <p:handoutMasterIdLst>
    <p:handoutMasterId r:id="rId26"/>
  </p:handoutMasterIdLst>
  <p:sldIdLst>
    <p:sldId id="1977" r:id="rId11"/>
    <p:sldId id="439" r:id="rId12"/>
    <p:sldId id="455" r:id="rId13"/>
    <p:sldId id="1980" r:id="rId14"/>
    <p:sldId id="1981" r:id="rId15"/>
    <p:sldId id="321" r:id="rId16"/>
    <p:sldId id="2132736151" r:id="rId17"/>
    <p:sldId id="1984" r:id="rId18"/>
    <p:sldId id="2132736152" r:id="rId19"/>
    <p:sldId id="1979" r:id="rId20"/>
    <p:sldId id="318" r:id="rId21"/>
    <p:sldId id="1976" r:id="rId22"/>
    <p:sldId id="1978" r:id="rId23"/>
    <p:sldId id="1975" r:id="rId24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 Pichler" initials="MP" lastIdx="1" clrIdx="0">
    <p:extLst>
      <p:ext uri="{19B8F6BF-5375-455C-9EA6-DF929625EA0E}">
        <p15:presenceInfo xmlns:p15="http://schemas.microsoft.com/office/powerpoint/2012/main" userId="Michaela Pich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700"/>
    <a:srgbClr val="779138"/>
    <a:srgbClr val="68A042"/>
    <a:srgbClr val="6A3412"/>
    <a:srgbClr val="843C0C"/>
    <a:srgbClr val="72A231"/>
    <a:srgbClr val="683312"/>
    <a:srgbClr val="663300"/>
    <a:srgbClr val="EBF1E9"/>
    <a:srgbClr val="BFD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15815-F56E-435C-BA24-8530E04C8F5C}" v="185" dt="2022-03-25T09:05:16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72"/>
      </p:cViewPr>
      <p:guideLst>
        <p:guide orient="horz" pos="25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8"/>
    </p:cViewPr>
  </p:sorterViewPr>
  <p:notesViewPr>
    <p:cSldViewPr snapToGrid="0">
      <p:cViewPr varScale="1">
        <p:scale>
          <a:sx n="75" d="100"/>
          <a:sy n="75" d="100"/>
        </p:scale>
        <p:origin x="240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et,Gabriel,CH-Prilly" userId="eda88890-8082-4e2b-912d-32071605e28e" providerId="ADAL" clId="{44C15815-F56E-435C-BA24-8530E04C8F5C}"/>
    <pc:docChg chg="undo custSel addSld delSld modSld sldOrd">
      <pc:chgData name="Masset,Gabriel,CH-Prilly" userId="eda88890-8082-4e2b-912d-32071605e28e" providerId="ADAL" clId="{44C15815-F56E-435C-BA24-8530E04C8F5C}" dt="2022-03-25T09:13:25.404" v="3621" actId="20577"/>
      <pc:docMkLst>
        <pc:docMk/>
      </pc:docMkLst>
      <pc:sldChg chg="modSp add mod ord modShow">
        <pc:chgData name="Masset,Gabriel,CH-Prilly" userId="eda88890-8082-4e2b-912d-32071605e28e" providerId="ADAL" clId="{44C15815-F56E-435C-BA24-8530E04C8F5C}" dt="2022-03-25T09:06:07.298" v="3619" actId="729"/>
        <pc:sldMkLst>
          <pc:docMk/>
          <pc:sldMk cId="443241948" sldId="318"/>
        </pc:sldMkLst>
        <pc:spChg chg="mod">
          <ac:chgData name="Masset,Gabriel,CH-Prilly" userId="eda88890-8082-4e2b-912d-32071605e28e" providerId="ADAL" clId="{44C15815-F56E-435C-BA24-8530E04C8F5C}" dt="2022-03-24T11:18:34.109" v="1392" actId="27636"/>
          <ac:spMkLst>
            <pc:docMk/>
            <pc:sldMk cId="443241948" sldId="318"/>
            <ac:spMk id="2" creationId="{D99DD86B-3443-4A1C-9569-F5CAD18F1242}"/>
          </ac:spMkLst>
        </pc:spChg>
        <pc:spChg chg="mod">
          <ac:chgData name="Masset,Gabriel,CH-Prilly" userId="eda88890-8082-4e2b-912d-32071605e28e" providerId="ADAL" clId="{44C15815-F56E-435C-BA24-8530E04C8F5C}" dt="2022-03-24T11:18:34.125" v="1393" actId="27636"/>
          <ac:spMkLst>
            <pc:docMk/>
            <pc:sldMk cId="443241948" sldId="318"/>
            <ac:spMk id="3" creationId="{7A212069-DDF8-42E4-853D-93528DDFC58E}"/>
          </ac:spMkLst>
        </pc:spChg>
      </pc:sldChg>
      <pc:sldChg chg="add del">
        <pc:chgData name="Masset,Gabriel,CH-Prilly" userId="eda88890-8082-4e2b-912d-32071605e28e" providerId="ADAL" clId="{44C15815-F56E-435C-BA24-8530E04C8F5C}" dt="2022-03-25T08:18:51.132" v="2315" actId="47"/>
        <pc:sldMkLst>
          <pc:docMk/>
          <pc:sldMk cId="2101809319" sldId="319"/>
        </pc:sldMkLst>
      </pc:sldChg>
      <pc:sldChg chg="addSp delSp modSp add mod modAnim">
        <pc:chgData name="Masset,Gabriel,CH-Prilly" userId="eda88890-8082-4e2b-912d-32071605e28e" providerId="ADAL" clId="{44C15815-F56E-435C-BA24-8530E04C8F5C}" dt="2022-03-25T08:46:14.166" v="2873" actId="1076"/>
        <pc:sldMkLst>
          <pc:docMk/>
          <pc:sldMk cId="905804497" sldId="321"/>
        </pc:sldMkLst>
        <pc:spChg chg="mod">
          <ac:chgData name="Masset,Gabriel,CH-Prilly" userId="eda88890-8082-4e2b-912d-32071605e28e" providerId="ADAL" clId="{44C15815-F56E-435C-BA24-8530E04C8F5C}" dt="2022-03-25T08:13:48.134" v="1975" actId="14100"/>
          <ac:spMkLst>
            <pc:docMk/>
            <pc:sldMk cId="905804497" sldId="321"/>
            <ac:spMk id="3" creationId="{00000000-0000-0000-0000-000000000000}"/>
          </ac:spMkLst>
        </pc:spChg>
        <pc:spChg chg="mod">
          <ac:chgData name="Masset,Gabriel,CH-Prilly" userId="eda88890-8082-4e2b-912d-32071605e28e" providerId="ADAL" clId="{44C15815-F56E-435C-BA24-8530E04C8F5C}" dt="2022-03-25T08:11:22.831" v="1935" actId="1076"/>
          <ac:spMkLst>
            <pc:docMk/>
            <pc:sldMk cId="905804497" sldId="321"/>
            <ac:spMk id="5" creationId="{4EAAC9E0-DEDD-4162-93C6-7FD35C6C491E}"/>
          </ac:spMkLst>
        </pc:spChg>
        <pc:spChg chg="mod">
          <ac:chgData name="Masset,Gabriel,CH-Prilly" userId="eda88890-8082-4e2b-912d-32071605e28e" providerId="ADAL" clId="{44C15815-F56E-435C-BA24-8530E04C8F5C}" dt="2022-03-25T08:12:13.406" v="1960" actId="1076"/>
          <ac:spMkLst>
            <pc:docMk/>
            <pc:sldMk cId="905804497" sldId="321"/>
            <ac:spMk id="11" creationId="{00000000-0000-0000-0000-000000000000}"/>
          </ac:spMkLst>
        </pc:spChg>
        <pc:spChg chg="mod">
          <ac:chgData name="Masset,Gabriel,CH-Prilly" userId="eda88890-8082-4e2b-912d-32071605e28e" providerId="ADAL" clId="{44C15815-F56E-435C-BA24-8530E04C8F5C}" dt="2022-03-25T08:12:17.856" v="1961" actId="1076"/>
          <ac:spMkLst>
            <pc:docMk/>
            <pc:sldMk cId="905804497" sldId="321"/>
            <ac:spMk id="13" creationId="{00000000-0000-0000-0000-000000000000}"/>
          </ac:spMkLst>
        </pc:spChg>
        <pc:spChg chg="mod">
          <ac:chgData name="Masset,Gabriel,CH-Prilly" userId="eda88890-8082-4e2b-912d-32071605e28e" providerId="ADAL" clId="{44C15815-F56E-435C-BA24-8530E04C8F5C}" dt="2022-03-25T08:13:52.358" v="1976" actId="1076"/>
          <ac:spMkLst>
            <pc:docMk/>
            <pc:sldMk cId="905804497" sldId="321"/>
            <ac:spMk id="15" creationId="{00000000-0000-0000-0000-000000000000}"/>
          </ac:spMkLst>
        </pc:spChg>
        <pc:spChg chg="add mod">
          <ac:chgData name="Masset,Gabriel,CH-Prilly" userId="eda88890-8082-4e2b-912d-32071605e28e" providerId="ADAL" clId="{44C15815-F56E-435C-BA24-8530E04C8F5C}" dt="2022-03-25T08:46:14.166" v="2873" actId="1076"/>
          <ac:spMkLst>
            <pc:docMk/>
            <pc:sldMk cId="905804497" sldId="321"/>
            <ac:spMk id="16" creationId="{B0A8DFB1-E655-4412-8395-CED59C9D150A}"/>
          </ac:spMkLst>
        </pc:spChg>
        <pc:graphicFrameChg chg="mod">
          <ac:chgData name="Masset,Gabriel,CH-Prilly" userId="eda88890-8082-4e2b-912d-32071605e28e" providerId="ADAL" clId="{44C15815-F56E-435C-BA24-8530E04C8F5C}" dt="2022-03-25T08:12:40.038" v="1965" actId="1076"/>
          <ac:graphicFrameMkLst>
            <pc:docMk/>
            <pc:sldMk cId="905804497" sldId="321"/>
            <ac:graphicFrameMk id="2" creationId="{00000000-0000-0000-0000-000000000000}"/>
          </ac:graphicFrameMkLst>
        </pc:graphicFrameChg>
        <pc:picChg chg="del">
          <ac:chgData name="Masset,Gabriel,CH-Prilly" userId="eda88890-8082-4e2b-912d-32071605e28e" providerId="ADAL" clId="{44C15815-F56E-435C-BA24-8530E04C8F5C}" dt="2022-03-24T11:21:01.971" v="1433" actId="478"/>
          <ac:picMkLst>
            <pc:docMk/>
            <pc:sldMk cId="905804497" sldId="321"/>
            <ac:picMk id="4" creationId="{00000000-0000-0000-0000-000000000000}"/>
          </ac:picMkLst>
        </pc:picChg>
        <pc:picChg chg="del">
          <ac:chgData name="Masset,Gabriel,CH-Prilly" userId="eda88890-8082-4e2b-912d-32071605e28e" providerId="ADAL" clId="{44C15815-F56E-435C-BA24-8530E04C8F5C}" dt="2022-03-24T11:20:58.979" v="1431" actId="478"/>
          <ac:picMkLst>
            <pc:docMk/>
            <pc:sldMk cId="905804497" sldId="321"/>
            <ac:picMk id="6" creationId="{00000000-0000-0000-0000-000000000000}"/>
          </ac:picMkLst>
        </pc:picChg>
        <pc:picChg chg="add mod">
          <ac:chgData name="Masset,Gabriel,CH-Prilly" userId="eda88890-8082-4e2b-912d-32071605e28e" providerId="ADAL" clId="{44C15815-F56E-435C-BA24-8530E04C8F5C}" dt="2022-03-25T08:13:55.414" v="1977" actId="1076"/>
          <ac:picMkLst>
            <pc:docMk/>
            <pc:sldMk cId="905804497" sldId="321"/>
            <ac:picMk id="10" creationId="{82E8B1D6-5F61-4BAC-BD9A-9E1DF38F51A0}"/>
          </ac:picMkLst>
        </pc:picChg>
        <pc:picChg chg="add mod">
          <ac:chgData name="Masset,Gabriel,CH-Prilly" userId="eda88890-8082-4e2b-912d-32071605e28e" providerId="ADAL" clId="{44C15815-F56E-435C-BA24-8530E04C8F5C}" dt="2022-03-24T11:21:08.056" v="1436" actId="1076"/>
          <ac:picMkLst>
            <pc:docMk/>
            <pc:sldMk cId="905804497" sldId="321"/>
            <ac:picMk id="12" creationId="{A2CF8E3B-7A74-4E55-AE0E-0796B7BF9E97}"/>
          </ac:picMkLst>
        </pc:picChg>
      </pc:sldChg>
      <pc:sldChg chg="addSp delSp modSp add mod delAnim modAnim">
        <pc:chgData name="Masset,Gabriel,CH-Prilly" userId="eda88890-8082-4e2b-912d-32071605e28e" providerId="ADAL" clId="{44C15815-F56E-435C-BA24-8530E04C8F5C}" dt="2022-03-25T08:56:14.281" v="3537"/>
        <pc:sldMkLst>
          <pc:docMk/>
          <pc:sldMk cId="1729990370" sldId="439"/>
        </pc:sldMkLst>
        <pc:spChg chg="mod">
          <ac:chgData name="Masset,Gabriel,CH-Prilly" userId="eda88890-8082-4e2b-912d-32071605e28e" providerId="ADAL" clId="{44C15815-F56E-435C-BA24-8530E04C8F5C}" dt="2022-03-25T08:41:33.616" v="2830" actId="20577"/>
          <ac:spMkLst>
            <pc:docMk/>
            <pc:sldMk cId="1729990370" sldId="439"/>
            <ac:spMk id="2" creationId="{7A559EE7-B13F-4B21-9B66-D15684F5AAA9}"/>
          </ac:spMkLst>
        </pc:spChg>
        <pc:spChg chg="add del mod">
          <ac:chgData name="Masset,Gabriel,CH-Prilly" userId="eda88890-8082-4e2b-912d-32071605e28e" providerId="ADAL" clId="{44C15815-F56E-435C-BA24-8530E04C8F5C}" dt="2022-03-24T10:24:32.524" v="890" actId="478"/>
          <ac:spMkLst>
            <pc:docMk/>
            <pc:sldMk cId="1729990370" sldId="439"/>
            <ac:spMk id="10" creationId="{4B93C0E7-92E5-4B49-9CE7-6DDCCD3B7E76}"/>
          </ac:spMkLst>
        </pc:spChg>
        <pc:spChg chg="add mod">
          <ac:chgData name="Masset,Gabriel,CH-Prilly" userId="eda88890-8082-4e2b-912d-32071605e28e" providerId="ADAL" clId="{44C15815-F56E-435C-BA24-8530E04C8F5C}" dt="2022-03-25T08:40:42.721" v="2741" actId="20577"/>
          <ac:spMkLst>
            <pc:docMk/>
            <pc:sldMk cId="1729990370" sldId="439"/>
            <ac:spMk id="12" creationId="{480DCA87-C464-4BA3-B281-359794DF7A2E}"/>
          </ac:spMkLst>
        </pc:spChg>
        <pc:picChg chg="del">
          <ac:chgData name="Masset,Gabriel,CH-Prilly" userId="eda88890-8082-4e2b-912d-32071605e28e" providerId="ADAL" clId="{44C15815-F56E-435C-BA24-8530E04C8F5C}" dt="2022-03-24T10:24:28.739" v="889" actId="478"/>
          <ac:picMkLst>
            <pc:docMk/>
            <pc:sldMk cId="1729990370" sldId="439"/>
            <ac:picMk id="5" creationId="{B73E6B67-563A-4F61-A801-9F84AE090749}"/>
          </ac:picMkLst>
        </pc:picChg>
      </pc:sldChg>
      <pc:sldChg chg="addSp delSp modSp add mod modClrScheme delAnim modAnim chgLayout">
        <pc:chgData name="Masset,Gabriel,CH-Prilly" userId="eda88890-8082-4e2b-912d-32071605e28e" providerId="ADAL" clId="{44C15815-F56E-435C-BA24-8530E04C8F5C}" dt="2022-03-25T08:42:15.323" v="2833"/>
        <pc:sldMkLst>
          <pc:docMk/>
          <pc:sldMk cId="641580607" sldId="455"/>
        </pc:sldMkLst>
        <pc:spChg chg="mod ord">
          <ac:chgData name="Masset,Gabriel,CH-Prilly" userId="eda88890-8082-4e2b-912d-32071605e28e" providerId="ADAL" clId="{44C15815-F56E-435C-BA24-8530E04C8F5C}" dt="2022-03-25T08:28:41.568" v="2507" actId="20577"/>
          <ac:spMkLst>
            <pc:docMk/>
            <pc:sldMk cId="641580607" sldId="455"/>
            <ac:spMk id="2" creationId="{2E947B6C-2D9D-4ECA-8617-A8767EFE52F0}"/>
          </ac:spMkLst>
        </pc:spChg>
        <pc:spChg chg="del mod ord">
          <ac:chgData name="Masset,Gabriel,CH-Prilly" userId="eda88890-8082-4e2b-912d-32071605e28e" providerId="ADAL" clId="{44C15815-F56E-435C-BA24-8530E04C8F5C}" dt="2022-03-24T10:21:01.256" v="847" actId="478"/>
          <ac:spMkLst>
            <pc:docMk/>
            <pc:sldMk cId="641580607" sldId="455"/>
            <ac:spMk id="3" creationId="{3D5B3037-9FAD-44B3-8EF9-7044B2B100D6}"/>
          </ac:spMkLst>
        </pc:spChg>
        <pc:spChg chg="mod ord">
          <ac:chgData name="Masset,Gabriel,CH-Prilly" userId="eda88890-8082-4e2b-912d-32071605e28e" providerId="ADAL" clId="{44C15815-F56E-435C-BA24-8530E04C8F5C}" dt="2022-03-24T10:21:28.672" v="869" actId="27636"/>
          <ac:spMkLst>
            <pc:docMk/>
            <pc:sldMk cId="641580607" sldId="455"/>
            <ac:spMk id="4" creationId="{15D21D32-D3A3-4A72-AFDD-78D26B6B2867}"/>
          </ac:spMkLst>
        </pc:spChg>
        <pc:spChg chg="add mod">
          <ac:chgData name="Masset,Gabriel,CH-Prilly" userId="eda88890-8082-4e2b-912d-32071605e28e" providerId="ADAL" clId="{44C15815-F56E-435C-BA24-8530E04C8F5C}" dt="2022-03-24T10:22:34.981" v="884" actId="1582"/>
          <ac:spMkLst>
            <pc:docMk/>
            <pc:sldMk cId="641580607" sldId="455"/>
            <ac:spMk id="5" creationId="{86CC93F6-34BC-4248-840B-DAC4A8E5A5F0}"/>
          </ac:spMkLst>
        </pc:spChg>
        <pc:spChg chg="mod ord">
          <ac:chgData name="Masset,Gabriel,CH-Prilly" userId="eda88890-8082-4e2b-912d-32071605e28e" providerId="ADAL" clId="{44C15815-F56E-435C-BA24-8530E04C8F5C}" dt="2022-03-24T10:20:53.725" v="845" actId="700"/>
          <ac:spMkLst>
            <pc:docMk/>
            <pc:sldMk cId="641580607" sldId="455"/>
            <ac:spMk id="7" creationId="{C420AEE3-1336-4C32-AE67-23D118A21173}"/>
          </ac:spMkLst>
        </pc:spChg>
        <pc:spChg chg="add mod">
          <ac:chgData name="Masset,Gabriel,CH-Prilly" userId="eda88890-8082-4e2b-912d-32071605e28e" providerId="ADAL" clId="{44C15815-F56E-435C-BA24-8530E04C8F5C}" dt="2022-03-24T10:22:47.490" v="887" actId="14100"/>
          <ac:spMkLst>
            <pc:docMk/>
            <pc:sldMk cId="641580607" sldId="455"/>
            <ac:spMk id="18" creationId="{9C50F7C1-6C89-48AD-8F13-E51F17F848A7}"/>
          </ac:spMkLst>
        </pc:spChg>
        <pc:spChg chg="del">
          <ac:chgData name="Masset,Gabriel,CH-Prilly" userId="eda88890-8082-4e2b-912d-32071605e28e" providerId="ADAL" clId="{44C15815-F56E-435C-BA24-8530E04C8F5C}" dt="2022-03-24T10:21:33.749" v="870" actId="478"/>
          <ac:spMkLst>
            <pc:docMk/>
            <pc:sldMk cId="641580607" sldId="455"/>
            <ac:spMk id="29" creationId="{B22650E6-CF5A-441D-AA79-4F63D1EA99A9}"/>
          </ac:spMkLst>
        </pc:spChg>
        <pc:picChg chg="mod">
          <ac:chgData name="Masset,Gabriel,CH-Prilly" userId="eda88890-8082-4e2b-912d-32071605e28e" providerId="ADAL" clId="{44C15815-F56E-435C-BA24-8530E04C8F5C}" dt="2022-03-24T10:21:50.241" v="876" actId="1076"/>
          <ac:picMkLst>
            <pc:docMk/>
            <pc:sldMk cId="641580607" sldId="455"/>
            <ac:picMk id="12" creationId="{77F17537-555C-47F8-BDBF-38D8AEB8DA7C}"/>
          </ac:picMkLst>
        </pc:picChg>
        <pc:picChg chg="mod">
          <ac:chgData name="Masset,Gabriel,CH-Prilly" userId="eda88890-8082-4e2b-912d-32071605e28e" providerId="ADAL" clId="{44C15815-F56E-435C-BA24-8530E04C8F5C}" dt="2022-03-24T10:21:51.228" v="877" actId="1076"/>
          <ac:picMkLst>
            <pc:docMk/>
            <pc:sldMk cId="641580607" sldId="455"/>
            <ac:picMk id="13" creationId="{FAB4C927-93AF-4CE4-A836-597A061F7242}"/>
          </ac:picMkLst>
        </pc:picChg>
        <pc:picChg chg="mod">
          <ac:chgData name="Masset,Gabriel,CH-Prilly" userId="eda88890-8082-4e2b-912d-32071605e28e" providerId="ADAL" clId="{44C15815-F56E-435C-BA24-8530E04C8F5C}" dt="2022-03-24T10:21:47.632" v="874" actId="1076"/>
          <ac:picMkLst>
            <pc:docMk/>
            <pc:sldMk cId="641580607" sldId="455"/>
            <ac:picMk id="14" creationId="{9E205FBE-E066-42C0-8EDC-C04089A3DCB3}"/>
          </ac:picMkLst>
        </pc:picChg>
        <pc:picChg chg="mod">
          <ac:chgData name="Masset,Gabriel,CH-Prilly" userId="eda88890-8082-4e2b-912d-32071605e28e" providerId="ADAL" clId="{44C15815-F56E-435C-BA24-8530E04C8F5C}" dt="2022-03-24T10:21:49.036" v="875" actId="1076"/>
          <ac:picMkLst>
            <pc:docMk/>
            <pc:sldMk cId="641580607" sldId="455"/>
            <ac:picMk id="15" creationId="{52949715-153D-445A-9F05-4F34AB9BB752}"/>
          </ac:picMkLst>
        </pc:picChg>
        <pc:picChg chg="mod">
          <ac:chgData name="Masset,Gabriel,CH-Prilly" userId="eda88890-8082-4e2b-912d-32071605e28e" providerId="ADAL" clId="{44C15815-F56E-435C-BA24-8530E04C8F5C}" dt="2022-03-24T10:21:54.969" v="878" actId="1076"/>
          <ac:picMkLst>
            <pc:docMk/>
            <pc:sldMk cId="641580607" sldId="455"/>
            <ac:picMk id="16" creationId="{FF10D722-E225-42E5-9032-AAD65BF66CF8}"/>
          </ac:picMkLst>
        </pc:picChg>
        <pc:picChg chg="mod">
          <ac:chgData name="Masset,Gabriel,CH-Prilly" userId="eda88890-8082-4e2b-912d-32071605e28e" providerId="ADAL" clId="{44C15815-F56E-435C-BA24-8530E04C8F5C}" dt="2022-03-24T10:21:56.774" v="879" actId="1076"/>
          <ac:picMkLst>
            <pc:docMk/>
            <pc:sldMk cId="641580607" sldId="455"/>
            <ac:picMk id="17" creationId="{38087D54-E991-4D29-BEF7-7A8C8EA0F2BB}"/>
          </ac:picMkLst>
        </pc:picChg>
        <pc:picChg chg="mod">
          <ac:chgData name="Masset,Gabriel,CH-Prilly" userId="eda88890-8082-4e2b-912d-32071605e28e" providerId="ADAL" clId="{44C15815-F56E-435C-BA24-8530E04C8F5C}" dt="2022-03-24T10:22:02.799" v="881" actId="1076"/>
          <ac:picMkLst>
            <pc:docMk/>
            <pc:sldMk cId="641580607" sldId="455"/>
            <ac:picMk id="21" creationId="{5F0EDA26-05E9-488C-9D5D-E62DB0D82A9F}"/>
          </ac:picMkLst>
        </pc:picChg>
        <pc:picChg chg="del">
          <ac:chgData name="Masset,Gabriel,CH-Prilly" userId="eda88890-8082-4e2b-912d-32071605e28e" providerId="ADAL" clId="{44C15815-F56E-435C-BA24-8530E04C8F5C}" dt="2022-03-24T10:21:40.074" v="871" actId="478"/>
          <ac:picMkLst>
            <pc:docMk/>
            <pc:sldMk cId="641580607" sldId="455"/>
            <ac:picMk id="23" creationId="{894BC851-0C7E-4429-9914-A2172487F9B0}"/>
          </ac:picMkLst>
        </pc:picChg>
        <pc:picChg chg="mod">
          <ac:chgData name="Masset,Gabriel,CH-Prilly" userId="eda88890-8082-4e2b-912d-32071605e28e" providerId="ADAL" clId="{44C15815-F56E-435C-BA24-8530E04C8F5C}" dt="2022-03-24T10:22:00.492" v="880" actId="1076"/>
          <ac:picMkLst>
            <pc:docMk/>
            <pc:sldMk cId="641580607" sldId="455"/>
            <ac:picMk id="27" creationId="{DD206C69-EF2C-4138-A236-45DF8F5394CB}"/>
          </ac:picMkLst>
        </pc:picChg>
      </pc:sldChg>
      <pc:sldChg chg="mod modShow">
        <pc:chgData name="Masset,Gabriel,CH-Prilly" userId="eda88890-8082-4e2b-912d-32071605e28e" providerId="ADAL" clId="{44C15815-F56E-435C-BA24-8530E04C8F5C}" dt="2022-03-25T09:06:07.298" v="3619" actId="729"/>
        <pc:sldMkLst>
          <pc:docMk/>
          <pc:sldMk cId="2571716769" sldId="1975"/>
        </pc:sldMkLst>
      </pc:sldChg>
      <pc:sldChg chg="mod modShow">
        <pc:chgData name="Masset,Gabriel,CH-Prilly" userId="eda88890-8082-4e2b-912d-32071605e28e" providerId="ADAL" clId="{44C15815-F56E-435C-BA24-8530E04C8F5C}" dt="2022-03-25T09:06:07.298" v="3619" actId="729"/>
        <pc:sldMkLst>
          <pc:docMk/>
          <pc:sldMk cId="3142325947" sldId="1976"/>
        </pc:sldMkLst>
      </pc:sldChg>
      <pc:sldChg chg="addSp delSp modSp mod">
        <pc:chgData name="Masset,Gabriel,CH-Prilly" userId="eda88890-8082-4e2b-912d-32071605e28e" providerId="ADAL" clId="{44C15815-F56E-435C-BA24-8530E04C8F5C}" dt="2022-03-25T08:55:13.402" v="3505" actId="1076"/>
        <pc:sldMkLst>
          <pc:docMk/>
          <pc:sldMk cId="215890175" sldId="1977"/>
        </pc:sldMkLst>
        <pc:spChg chg="mod">
          <ac:chgData name="Masset,Gabriel,CH-Prilly" userId="eda88890-8082-4e2b-912d-32071605e28e" providerId="ADAL" clId="{44C15815-F56E-435C-BA24-8530E04C8F5C}" dt="2022-03-25T07:55:59.206" v="1469" actId="1036"/>
          <ac:spMkLst>
            <pc:docMk/>
            <pc:sldMk cId="215890175" sldId="1977"/>
            <ac:spMk id="4" creationId="{60B4AE19-A5AB-4A66-B630-5371FA01192A}"/>
          </ac:spMkLst>
        </pc:spChg>
        <pc:spChg chg="mod">
          <ac:chgData name="Masset,Gabriel,CH-Prilly" userId="eda88890-8082-4e2b-912d-32071605e28e" providerId="ADAL" clId="{44C15815-F56E-435C-BA24-8530E04C8F5C}" dt="2022-03-25T08:39:59.200" v="2718" actId="1076"/>
          <ac:spMkLst>
            <pc:docMk/>
            <pc:sldMk cId="215890175" sldId="1977"/>
            <ac:spMk id="13" creationId="{F91D3665-3904-4F24-8C97-0FD169EDC88A}"/>
          </ac:spMkLst>
        </pc:spChg>
        <pc:spChg chg="add mod">
          <ac:chgData name="Masset,Gabriel,CH-Prilly" userId="eda88890-8082-4e2b-912d-32071605e28e" providerId="ADAL" clId="{44C15815-F56E-435C-BA24-8530E04C8F5C}" dt="2022-03-25T08:40:29.519" v="2730" actId="1037"/>
          <ac:spMkLst>
            <pc:docMk/>
            <pc:sldMk cId="215890175" sldId="1977"/>
            <ac:spMk id="14" creationId="{A0D84774-58ED-4888-A1D2-EBCE4DBA19D9}"/>
          </ac:spMkLst>
        </pc:spChg>
        <pc:grpChg chg="del">
          <ac:chgData name="Masset,Gabriel,CH-Prilly" userId="eda88890-8082-4e2b-912d-32071605e28e" providerId="ADAL" clId="{44C15815-F56E-435C-BA24-8530E04C8F5C}" dt="2022-03-24T10:03:42.357" v="73" actId="478"/>
          <ac:grpSpMkLst>
            <pc:docMk/>
            <pc:sldMk cId="215890175" sldId="1977"/>
            <ac:grpSpMk id="10" creationId="{0765F3C1-93B5-46E1-BCD5-2EBEE58E8F12}"/>
          </ac:grpSpMkLst>
        </pc:grpChg>
        <pc:picChg chg="add del mod">
          <ac:chgData name="Masset,Gabriel,CH-Prilly" userId="eda88890-8082-4e2b-912d-32071605e28e" providerId="ADAL" clId="{44C15815-F56E-435C-BA24-8530E04C8F5C}" dt="2022-03-24T10:04:57.891" v="84" actId="478"/>
          <ac:picMkLst>
            <pc:docMk/>
            <pc:sldMk cId="215890175" sldId="1977"/>
            <ac:picMk id="11" creationId="{56763C57-B22C-4C93-892E-CB35E31FA2D2}"/>
          </ac:picMkLst>
        </pc:picChg>
        <pc:picChg chg="mod">
          <ac:chgData name="Masset,Gabriel,CH-Prilly" userId="eda88890-8082-4e2b-912d-32071605e28e" providerId="ADAL" clId="{44C15815-F56E-435C-BA24-8530E04C8F5C}" dt="2022-03-25T08:40:29.519" v="2730" actId="1037"/>
          <ac:picMkLst>
            <pc:docMk/>
            <pc:sldMk cId="215890175" sldId="1977"/>
            <ac:picMk id="12" creationId="{AA534D10-A797-4192-9831-AB4D748D3A6A}"/>
          </ac:picMkLst>
        </pc:picChg>
        <pc:picChg chg="add mod">
          <ac:chgData name="Masset,Gabriel,CH-Prilly" userId="eda88890-8082-4e2b-912d-32071605e28e" providerId="ADAL" clId="{44C15815-F56E-435C-BA24-8530E04C8F5C}" dt="2022-03-25T08:40:03.259" v="2719" actId="1076"/>
          <ac:picMkLst>
            <pc:docMk/>
            <pc:sldMk cId="215890175" sldId="1977"/>
            <ac:picMk id="15" creationId="{F633B83E-5F3B-4AD3-9768-6AAD00223483}"/>
          </ac:picMkLst>
        </pc:picChg>
        <pc:picChg chg="add mod">
          <ac:chgData name="Masset,Gabriel,CH-Prilly" userId="eda88890-8082-4e2b-912d-32071605e28e" providerId="ADAL" clId="{44C15815-F56E-435C-BA24-8530E04C8F5C}" dt="2022-03-25T08:55:13.402" v="3505" actId="1076"/>
          <ac:picMkLst>
            <pc:docMk/>
            <pc:sldMk cId="215890175" sldId="1977"/>
            <ac:picMk id="1026" creationId="{0FA9CAAE-147B-4093-BAAA-1604B792BD29}"/>
          </ac:picMkLst>
        </pc:picChg>
        <pc:picChg chg="add mod">
          <ac:chgData name="Masset,Gabriel,CH-Prilly" userId="eda88890-8082-4e2b-912d-32071605e28e" providerId="ADAL" clId="{44C15815-F56E-435C-BA24-8530E04C8F5C}" dt="2022-03-25T08:40:14.845" v="2722" actId="1076"/>
          <ac:picMkLst>
            <pc:docMk/>
            <pc:sldMk cId="215890175" sldId="1977"/>
            <ac:picMk id="1028" creationId="{F3011C97-4E05-425D-8959-53AD886B5094}"/>
          </ac:picMkLst>
        </pc:picChg>
      </pc:sldChg>
      <pc:sldChg chg="mod modShow">
        <pc:chgData name="Masset,Gabriel,CH-Prilly" userId="eda88890-8082-4e2b-912d-32071605e28e" providerId="ADAL" clId="{44C15815-F56E-435C-BA24-8530E04C8F5C}" dt="2022-03-25T09:06:07.298" v="3619" actId="729"/>
        <pc:sldMkLst>
          <pc:docMk/>
          <pc:sldMk cId="3042079116" sldId="1978"/>
        </pc:sldMkLst>
      </pc:sldChg>
      <pc:sldChg chg="modSp new mod ord modShow">
        <pc:chgData name="Masset,Gabriel,CH-Prilly" userId="eda88890-8082-4e2b-912d-32071605e28e" providerId="ADAL" clId="{44C15815-F56E-435C-BA24-8530E04C8F5C}" dt="2022-03-25T09:13:25.404" v="3621" actId="20577"/>
        <pc:sldMkLst>
          <pc:docMk/>
          <pc:sldMk cId="494666426" sldId="1979"/>
        </pc:sldMkLst>
        <pc:spChg chg="mod">
          <ac:chgData name="Masset,Gabriel,CH-Prilly" userId="eda88890-8082-4e2b-912d-32071605e28e" providerId="ADAL" clId="{44C15815-F56E-435C-BA24-8530E04C8F5C}" dt="2022-03-24T10:08:39.751" v="207" actId="20577"/>
          <ac:spMkLst>
            <pc:docMk/>
            <pc:sldMk cId="494666426" sldId="1979"/>
            <ac:spMk id="2" creationId="{BDE3F9C3-5A1E-4F58-8156-7E12AA76EF8A}"/>
          </ac:spMkLst>
        </pc:spChg>
        <pc:spChg chg="mod">
          <ac:chgData name="Masset,Gabriel,CH-Prilly" userId="eda88890-8082-4e2b-912d-32071605e28e" providerId="ADAL" clId="{44C15815-F56E-435C-BA24-8530E04C8F5C}" dt="2022-03-25T09:13:25.404" v="3621" actId="20577"/>
          <ac:spMkLst>
            <pc:docMk/>
            <pc:sldMk cId="494666426" sldId="1979"/>
            <ac:spMk id="3" creationId="{557DDB92-B860-4D1B-AC26-AA7B26DF6F9D}"/>
          </ac:spMkLst>
        </pc:spChg>
      </pc:sldChg>
      <pc:sldChg chg="addSp modSp new mod modAnim">
        <pc:chgData name="Masset,Gabriel,CH-Prilly" userId="eda88890-8082-4e2b-912d-32071605e28e" providerId="ADAL" clId="{44C15815-F56E-435C-BA24-8530E04C8F5C}" dt="2022-03-25T08:42:56.164" v="2840"/>
        <pc:sldMkLst>
          <pc:docMk/>
          <pc:sldMk cId="4114563537" sldId="1980"/>
        </pc:sldMkLst>
        <pc:spChg chg="mod">
          <ac:chgData name="Masset,Gabriel,CH-Prilly" userId="eda88890-8082-4e2b-912d-32071605e28e" providerId="ADAL" clId="{44C15815-F56E-435C-BA24-8530E04C8F5C}" dt="2022-03-25T08:28:54.608" v="2515" actId="20577"/>
          <ac:spMkLst>
            <pc:docMk/>
            <pc:sldMk cId="4114563537" sldId="1980"/>
            <ac:spMk id="2" creationId="{B9DBAA68-387D-49BD-A9E2-0B6AB5DEDEA6}"/>
          </ac:spMkLst>
        </pc:spChg>
        <pc:spChg chg="mod">
          <ac:chgData name="Masset,Gabriel,CH-Prilly" userId="eda88890-8082-4e2b-912d-32071605e28e" providerId="ADAL" clId="{44C15815-F56E-435C-BA24-8530E04C8F5C}" dt="2022-03-25T08:26:55.635" v="2494" actId="27636"/>
          <ac:spMkLst>
            <pc:docMk/>
            <pc:sldMk cId="4114563537" sldId="1980"/>
            <ac:spMk id="3" creationId="{F01A756C-8BE7-4118-9F77-FB075BA4D5C7}"/>
          </ac:spMkLst>
        </pc:spChg>
        <pc:spChg chg="add mod">
          <ac:chgData name="Masset,Gabriel,CH-Prilly" userId="eda88890-8082-4e2b-912d-32071605e28e" providerId="ADAL" clId="{44C15815-F56E-435C-BA24-8530E04C8F5C}" dt="2022-03-25T08:23:03.658" v="2349" actId="1076"/>
          <ac:spMkLst>
            <pc:docMk/>
            <pc:sldMk cId="4114563537" sldId="1980"/>
            <ac:spMk id="4" creationId="{1A499F76-547D-4965-9C6E-06BE00C3CD7D}"/>
          </ac:spMkLst>
        </pc:spChg>
        <pc:picChg chg="add mod">
          <ac:chgData name="Masset,Gabriel,CH-Prilly" userId="eda88890-8082-4e2b-912d-32071605e28e" providerId="ADAL" clId="{44C15815-F56E-435C-BA24-8530E04C8F5C}" dt="2022-03-25T08:26:34.377" v="2488" actId="1076"/>
          <ac:picMkLst>
            <pc:docMk/>
            <pc:sldMk cId="4114563537" sldId="1980"/>
            <ac:picMk id="6" creationId="{5CE0053F-4C10-4391-9166-6737F70B9FB5}"/>
          </ac:picMkLst>
        </pc:picChg>
        <pc:picChg chg="add mod">
          <ac:chgData name="Masset,Gabriel,CH-Prilly" userId="eda88890-8082-4e2b-912d-32071605e28e" providerId="ADAL" clId="{44C15815-F56E-435C-BA24-8530E04C8F5C}" dt="2022-03-25T08:26:37.302" v="2489" actId="1076"/>
          <ac:picMkLst>
            <pc:docMk/>
            <pc:sldMk cId="4114563537" sldId="1980"/>
            <ac:picMk id="7" creationId="{5FB57D30-A052-4D87-9C42-E666D705A331}"/>
          </ac:picMkLst>
        </pc:picChg>
        <pc:picChg chg="add mod">
          <ac:chgData name="Masset,Gabriel,CH-Prilly" userId="eda88890-8082-4e2b-912d-32071605e28e" providerId="ADAL" clId="{44C15815-F56E-435C-BA24-8530E04C8F5C}" dt="2022-03-25T08:26:40.515" v="2490" actId="1076"/>
          <ac:picMkLst>
            <pc:docMk/>
            <pc:sldMk cId="4114563537" sldId="1980"/>
            <ac:picMk id="8" creationId="{ACF65908-BA03-4C96-B765-AF6760082B49}"/>
          </ac:picMkLst>
        </pc:picChg>
        <pc:picChg chg="add mod">
          <ac:chgData name="Masset,Gabriel,CH-Prilly" userId="eda88890-8082-4e2b-912d-32071605e28e" providerId="ADAL" clId="{44C15815-F56E-435C-BA24-8530E04C8F5C}" dt="2022-03-25T08:26:44.048" v="2491" actId="1076"/>
          <ac:picMkLst>
            <pc:docMk/>
            <pc:sldMk cId="4114563537" sldId="1980"/>
            <ac:picMk id="9" creationId="{0474A6FF-7DEB-4E7E-BA7A-3AC98A1EAD9F}"/>
          </ac:picMkLst>
        </pc:picChg>
        <pc:picChg chg="add mod">
          <ac:chgData name="Masset,Gabriel,CH-Prilly" userId="eda88890-8082-4e2b-912d-32071605e28e" providerId="ADAL" clId="{44C15815-F56E-435C-BA24-8530E04C8F5C}" dt="2022-03-25T08:26:50.006" v="2492" actId="1076"/>
          <ac:picMkLst>
            <pc:docMk/>
            <pc:sldMk cId="4114563537" sldId="1980"/>
            <ac:picMk id="10" creationId="{BE261106-A20A-448B-83A2-547403BAA254}"/>
          </ac:picMkLst>
        </pc:picChg>
        <pc:picChg chg="add mod">
          <ac:chgData name="Masset,Gabriel,CH-Prilly" userId="eda88890-8082-4e2b-912d-32071605e28e" providerId="ADAL" clId="{44C15815-F56E-435C-BA24-8530E04C8F5C}" dt="2022-03-25T08:26:59.943" v="2495" actId="1076"/>
          <ac:picMkLst>
            <pc:docMk/>
            <pc:sldMk cId="4114563537" sldId="1980"/>
            <ac:picMk id="2050" creationId="{11AAF671-950D-4887-9893-6D1FA2B380BA}"/>
          </ac:picMkLst>
        </pc:picChg>
      </pc:sldChg>
      <pc:sldChg chg="addSp delSp modSp new mod modAnim chgLayout">
        <pc:chgData name="Masset,Gabriel,CH-Prilly" userId="eda88890-8082-4e2b-912d-32071605e28e" providerId="ADAL" clId="{44C15815-F56E-435C-BA24-8530E04C8F5C}" dt="2022-03-25T08:45:10.653" v="2870" actId="14100"/>
        <pc:sldMkLst>
          <pc:docMk/>
          <pc:sldMk cId="3182918046" sldId="1981"/>
        </pc:sldMkLst>
        <pc:spChg chg="mod ord">
          <ac:chgData name="Masset,Gabriel,CH-Prilly" userId="eda88890-8082-4e2b-912d-32071605e28e" providerId="ADAL" clId="{44C15815-F56E-435C-BA24-8530E04C8F5C}" dt="2022-03-25T08:04:46.601" v="1525" actId="700"/>
          <ac:spMkLst>
            <pc:docMk/>
            <pc:sldMk cId="3182918046" sldId="1981"/>
            <ac:spMk id="2" creationId="{3A387EDA-9FED-47DD-B39F-0424120298D7}"/>
          </ac:spMkLst>
        </pc:spChg>
        <pc:spChg chg="del">
          <ac:chgData name="Masset,Gabriel,CH-Prilly" userId="eda88890-8082-4e2b-912d-32071605e28e" providerId="ADAL" clId="{44C15815-F56E-435C-BA24-8530E04C8F5C}" dt="2022-03-24T11:14:41.438" v="1317" actId="478"/>
          <ac:spMkLst>
            <pc:docMk/>
            <pc:sldMk cId="3182918046" sldId="1981"/>
            <ac:spMk id="3" creationId="{8E10C959-C471-4DE6-A98D-8B4CBF6AF9DE}"/>
          </ac:spMkLst>
        </pc:spChg>
        <pc:spChg chg="add mod">
          <ac:chgData name="Masset,Gabriel,CH-Prilly" userId="eda88890-8082-4e2b-912d-32071605e28e" providerId="ADAL" clId="{44C15815-F56E-435C-BA24-8530E04C8F5C}" dt="2022-03-24T11:19:42.386" v="1428" actId="1076"/>
          <ac:spMkLst>
            <pc:docMk/>
            <pc:sldMk cId="3182918046" sldId="1981"/>
            <ac:spMk id="10" creationId="{F821FE98-F4EA-4577-A016-3F0804003A74}"/>
          </ac:spMkLst>
        </pc:spChg>
        <pc:spChg chg="add mod">
          <ac:chgData name="Masset,Gabriel,CH-Prilly" userId="eda88890-8082-4e2b-912d-32071605e28e" providerId="ADAL" clId="{44C15815-F56E-435C-BA24-8530E04C8F5C}" dt="2022-03-25T08:44:53.826" v="2865" actId="1076"/>
          <ac:spMkLst>
            <pc:docMk/>
            <pc:sldMk cId="3182918046" sldId="1981"/>
            <ac:spMk id="13" creationId="{C49778E5-C805-44EF-A7CD-96F19BDE66D7}"/>
          </ac:spMkLst>
        </pc:spChg>
        <pc:spChg chg="add mod">
          <ac:chgData name="Masset,Gabriel,CH-Prilly" userId="eda88890-8082-4e2b-912d-32071605e28e" providerId="ADAL" clId="{44C15815-F56E-435C-BA24-8530E04C8F5C}" dt="2022-03-25T08:44:57.553" v="2866" actId="14100"/>
          <ac:spMkLst>
            <pc:docMk/>
            <pc:sldMk cId="3182918046" sldId="1981"/>
            <ac:spMk id="14" creationId="{49E41C8C-933D-4C4E-A2FA-C9EDB1D9EF87}"/>
          </ac:spMkLst>
        </pc:spChg>
        <pc:spChg chg="add mod">
          <ac:chgData name="Masset,Gabriel,CH-Prilly" userId="eda88890-8082-4e2b-912d-32071605e28e" providerId="ADAL" clId="{44C15815-F56E-435C-BA24-8530E04C8F5C}" dt="2022-03-25T08:45:10.653" v="2870" actId="14100"/>
          <ac:spMkLst>
            <pc:docMk/>
            <pc:sldMk cId="3182918046" sldId="1981"/>
            <ac:spMk id="15" creationId="{3898C3C8-175C-4494-AD32-B0B19E084633}"/>
          </ac:spMkLst>
        </pc:spChg>
        <pc:spChg chg="add mod ord">
          <ac:chgData name="Masset,Gabriel,CH-Prilly" userId="eda88890-8082-4e2b-912d-32071605e28e" providerId="ADAL" clId="{44C15815-F56E-435C-BA24-8530E04C8F5C}" dt="2022-03-25T08:07:47.311" v="1806" actId="14100"/>
          <ac:spMkLst>
            <pc:docMk/>
            <pc:sldMk cId="3182918046" sldId="1981"/>
            <ac:spMk id="17" creationId="{3B2DF64E-A80F-4482-BDF8-355055F8EDFB}"/>
          </ac:spMkLst>
        </pc:spChg>
        <pc:spChg chg="add mod">
          <ac:chgData name="Masset,Gabriel,CH-Prilly" userId="eda88890-8082-4e2b-912d-32071605e28e" providerId="ADAL" clId="{44C15815-F56E-435C-BA24-8530E04C8F5C}" dt="2022-03-25T08:44:46.804" v="2862" actId="1076"/>
          <ac:spMkLst>
            <pc:docMk/>
            <pc:sldMk cId="3182918046" sldId="1981"/>
            <ac:spMk id="22" creationId="{D02BF8EA-AF02-46FA-95B4-BF5F0B56D0EC}"/>
          </ac:spMkLst>
        </pc:spChg>
        <pc:picChg chg="add mod">
          <ac:chgData name="Masset,Gabriel,CH-Prilly" userId="eda88890-8082-4e2b-912d-32071605e28e" providerId="ADAL" clId="{44C15815-F56E-435C-BA24-8530E04C8F5C}" dt="2022-03-25T08:44:15.898" v="2851" actId="1076"/>
          <ac:picMkLst>
            <pc:docMk/>
            <pc:sldMk cId="3182918046" sldId="1981"/>
            <ac:picMk id="5" creationId="{82818B23-F205-4E1D-8E10-CA1A70342095}"/>
          </ac:picMkLst>
        </pc:picChg>
        <pc:picChg chg="add mod">
          <ac:chgData name="Masset,Gabriel,CH-Prilly" userId="eda88890-8082-4e2b-912d-32071605e28e" providerId="ADAL" clId="{44C15815-F56E-435C-BA24-8530E04C8F5C}" dt="2022-03-25T08:44:45.054" v="2861" actId="1037"/>
          <ac:picMkLst>
            <pc:docMk/>
            <pc:sldMk cId="3182918046" sldId="1981"/>
            <ac:picMk id="7" creationId="{85CCB9F3-9ADD-4CAB-9FB4-FD55220A9916}"/>
          </ac:picMkLst>
        </pc:picChg>
        <pc:picChg chg="add del mod">
          <ac:chgData name="Masset,Gabriel,CH-Prilly" userId="eda88890-8082-4e2b-912d-32071605e28e" providerId="ADAL" clId="{44C15815-F56E-435C-BA24-8530E04C8F5C}" dt="2022-03-25T08:02:50.832" v="1477" actId="478"/>
          <ac:picMkLst>
            <pc:docMk/>
            <pc:sldMk cId="3182918046" sldId="1981"/>
            <ac:picMk id="9" creationId="{8A1AB876-6C11-4E5D-BF4B-B6E17483EB49}"/>
          </ac:picMkLst>
        </pc:picChg>
        <pc:picChg chg="add mod">
          <ac:chgData name="Masset,Gabriel,CH-Prilly" userId="eda88890-8082-4e2b-912d-32071605e28e" providerId="ADAL" clId="{44C15815-F56E-435C-BA24-8530E04C8F5C}" dt="2022-03-25T08:44:40.143" v="2858" actId="14100"/>
          <ac:picMkLst>
            <pc:docMk/>
            <pc:sldMk cId="3182918046" sldId="1981"/>
            <ac:picMk id="12" creationId="{1DA3CB65-2047-4200-8F9C-3B440828FDD8}"/>
          </ac:picMkLst>
        </pc:picChg>
        <pc:picChg chg="add mod">
          <ac:chgData name="Masset,Gabriel,CH-Prilly" userId="eda88890-8082-4e2b-912d-32071605e28e" providerId="ADAL" clId="{44C15815-F56E-435C-BA24-8530E04C8F5C}" dt="2022-03-25T08:07:52.070" v="1807" actId="1076"/>
          <ac:picMkLst>
            <pc:docMk/>
            <pc:sldMk cId="3182918046" sldId="1981"/>
            <ac:picMk id="16" creationId="{D96B131A-D5CC-4EDF-951D-826336F5D28D}"/>
          </ac:picMkLst>
        </pc:picChg>
        <pc:picChg chg="add mod">
          <ac:chgData name="Masset,Gabriel,CH-Prilly" userId="eda88890-8082-4e2b-912d-32071605e28e" providerId="ADAL" clId="{44C15815-F56E-435C-BA24-8530E04C8F5C}" dt="2022-03-25T08:06:13.584" v="1685" actId="571"/>
          <ac:picMkLst>
            <pc:docMk/>
            <pc:sldMk cId="3182918046" sldId="1981"/>
            <ac:picMk id="18" creationId="{BB988442-C700-41AC-918B-1EBD05E611EC}"/>
          </ac:picMkLst>
        </pc:picChg>
        <pc:picChg chg="add mod">
          <ac:chgData name="Masset,Gabriel,CH-Prilly" userId="eda88890-8082-4e2b-912d-32071605e28e" providerId="ADAL" clId="{44C15815-F56E-435C-BA24-8530E04C8F5C}" dt="2022-03-25T08:06:13.584" v="1685" actId="571"/>
          <ac:picMkLst>
            <pc:docMk/>
            <pc:sldMk cId="3182918046" sldId="1981"/>
            <ac:picMk id="19" creationId="{A8F94BCB-A5A8-47F7-B11D-D9179EE5CEA6}"/>
          </ac:picMkLst>
        </pc:picChg>
        <pc:picChg chg="add mod">
          <ac:chgData name="Masset,Gabriel,CH-Prilly" userId="eda88890-8082-4e2b-912d-32071605e28e" providerId="ADAL" clId="{44C15815-F56E-435C-BA24-8530E04C8F5C}" dt="2022-03-25T08:06:13.584" v="1685" actId="571"/>
          <ac:picMkLst>
            <pc:docMk/>
            <pc:sldMk cId="3182918046" sldId="1981"/>
            <ac:picMk id="20" creationId="{DEEFF176-E92D-4575-8057-46BDED403A0F}"/>
          </ac:picMkLst>
        </pc:picChg>
      </pc:sldChg>
      <pc:sldChg chg="addSp modSp new del mod modAnim">
        <pc:chgData name="Masset,Gabriel,CH-Prilly" userId="eda88890-8082-4e2b-912d-32071605e28e" providerId="ADAL" clId="{44C15815-F56E-435C-BA24-8530E04C8F5C}" dt="2022-03-25T08:18:48.478" v="2314" actId="47"/>
        <pc:sldMkLst>
          <pc:docMk/>
          <pc:sldMk cId="1696755236" sldId="1982"/>
        </pc:sldMkLst>
        <pc:spChg chg="mod">
          <ac:chgData name="Masset,Gabriel,CH-Prilly" userId="eda88890-8082-4e2b-912d-32071605e28e" providerId="ADAL" clId="{44C15815-F56E-435C-BA24-8530E04C8F5C}" dt="2022-03-24T11:18:03.384" v="1390" actId="20577"/>
          <ac:spMkLst>
            <pc:docMk/>
            <pc:sldMk cId="1696755236" sldId="1982"/>
            <ac:spMk id="2" creationId="{68E646A7-43C8-48D3-99DF-B060A6517785}"/>
          </ac:spMkLst>
        </pc:spChg>
        <pc:picChg chg="add mod">
          <ac:chgData name="Masset,Gabriel,CH-Prilly" userId="eda88890-8082-4e2b-912d-32071605e28e" providerId="ADAL" clId="{44C15815-F56E-435C-BA24-8530E04C8F5C}" dt="2022-03-24T11:20:36.098" v="1430" actId="1076"/>
          <ac:picMkLst>
            <pc:docMk/>
            <pc:sldMk cId="1696755236" sldId="1982"/>
            <ac:picMk id="4" creationId="{1F188E7D-F927-46E4-A811-B31520C60AB6}"/>
          </ac:picMkLst>
        </pc:picChg>
      </pc:sldChg>
      <pc:sldChg chg="modSp new del mod">
        <pc:chgData name="Masset,Gabriel,CH-Prilly" userId="eda88890-8082-4e2b-912d-32071605e28e" providerId="ADAL" clId="{44C15815-F56E-435C-BA24-8530E04C8F5C}" dt="2022-03-25T08:55:49.230" v="3535" actId="47"/>
        <pc:sldMkLst>
          <pc:docMk/>
          <pc:sldMk cId="8809423" sldId="1983"/>
        </pc:sldMkLst>
        <pc:spChg chg="mod">
          <ac:chgData name="Masset,Gabriel,CH-Prilly" userId="eda88890-8082-4e2b-912d-32071605e28e" providerId="ADAL" clId="{44C15815-F56E-435C-BA24-8530E04C8F5C}" dt="2022-03-25T08:33:52.671" v="2664" actId="20577"/>
          <ac:spMkLst>
            <pc:docMk/>
            <pc:sldMk cId="8809423" sldId="1983"/>
            <ac:spMk id="2" creationId="{83FABC88-7F42-42A7-B9D0-25620DDB5AC8}"/>
          </ac:spMkLst>
        </pc:spChg>
        <pc:spChg chg="mod">
          <ac:chgData name="Masset,Gabriel,CH-Prilly" userId="eda88890-8082-4e2b-912d-32071605e28e" providerId="ADAL" clId="{44C15815-F56E-435C-BA24-8530E04C8F5C}" dt="2022-03-25T08:34:00.362" v="2683" actId="20577"/>
          <ac:spMkLst>
            <pc:docMk/>
            <pc:sldMk cId="8809423" sldId="1983"/>
            <ac:spMk id="3" creationId="{FDFCE76B-E014-41FC-969A-01669F4CF154}"/>
          </ac:spMkLst>
        </pc:spChg>
      </pc:sldChg>
      <pc:sldChg chg="modSp new mod">
        <pc:chgData name="Masset,Gabriel,CH-Prilly" userId="eda88890-8082-4e2b-912d-32071605e28e" providerId="ADAL" clId="{44C15815-F56E-435C-BA24-8530E04C8F5C}" dt="2022-03-25T08:53:12.378" v="3396" actId="20577"/>
        <pc:sldMkLst>
          <pc:docMk/>
          <pc:sldMk cId="170388967" sldId="1984"/>
        </pc:sldMkLst>
        <pc:spChg chg="mod">
          <ac:chgData name="Masset,Gabriel,CH-Prilly" userId="eda88890-8082-4e2b-912d-32071605e28e" providerId="ADAL" clId="{44C15815-F56E-435C-BA24-8530E04C8F5C}" dt="2022-03-24T11:21:40.409" v="1459" actId="20577"/>
          <ac:spMkLst>
            <pc:docMk/>
            <pc:sldMk cId="170388967" sldId="1984"/>
            <ac:spMk id="2" creationId="{5CE39A72-338A-4361-BD30-962514CAD805}"/>
          </ac:spMkLst>
        </pc:spChg>
        <pc:spChg chg="mod">
          <ac:chgData name="Masset,Gabriel,CH-Prilly" userId="eda88890-8082-4e2b-912d-32071605e28e" providerId="ADAL" clId="{44C15815-F56E-435C-BA24-8530E04C8F5C}" dt="2022-03-25T08:53:12.378" v="3396" actId="20577"/>
          <ac:spMkLst>
            <pc:docMk/>
            <pc:sldMk cId="170388967" sldId="1984"/>
            <ac:spMk id="3" creationId="{5111F8E6-1982-4432-9801-5BF7F0020F9D}"/>
          </ac:spMkLst>
        </pc:spChg>
      </pc:sldChg>
      <pc:sldChg chg="add del">
        <pc:chgData name="Masset,Gabriel,CH-Prilly" userId="eda88890-8082-4e2b-912d-32071605e28e" providerId="ADAL" clId="{44C15815-F56E-435C-BA24-8530E04C8F5C}" dt="2022-03-25T08:55:51.946" v="3536" actId="47"/>
        <pc:sldMkLst>
          <pc:docMk/>
          <pc:sldMk cId="1018897221" sldId="2132736149"/>
        </pc:sldMkLst>
      </pc:sldChg>
      <pc:sldChg chg="new del">
        <pc:chgData name="Masset,Gabriel,CH-Prilly" userId="eda88890-8082-4e2b-912d-32071605e28e" providerId="ADAL" clId="{44C15815-F56E-435C-BA24-8530E04C8F5C}" dt="2022-03-25T08:37:00.927" v="2687" actId="47"/>
        <pc:sldMkLst>
          <pc:docMk/>
          <pc:sldMk cId="997211998" sldId="2132736150"/>
        </pc:sldMkLst>
      </pc:sldChg>
      <pc:sldChg chg="addSp delSp modSp new mod modAnim">
        <pc:chgData name="Masset,Gabriel,CH-Prilly" userId="eda88890-8082-4e2b-912d-32071605e28e" providerId="ADAL" clId="{44C15815-F56E-435C-BA24-8530E04C8F5C}" dt="2022-03-25T09:05:16.655" v="3618" actId="313"/>
        <pc:sldMkLst>
          <pc:docMk/>
          <pc:sldMk cId="47135494" sldId="2132736151"/>
        </pc:sldMkLst>
        <pc:spChg chg="del">
          <ac:chgData name="Masset,Gabriel,CH-Prilly" userId="eda88890-8082-4e2b-912d-32071605e28e" providerId="ADAL" clId="{44C15815-F56E-435C-BA24-8530E04C8F5C}" dt="2022-03-25T08:37:08.536" v="2689" actId="478"/>
          <ac:spMkLst>
            <pc:docMk/>
            <pc:sldMk cId="47135494" sldId="2132736151"/>
            <ac:spMk id="2" creationId="{04457428-D50F-495F-9B1A-C2375B34AAAA}"/>
          </ac:spMkLst>
        </pc:spChg>
        <pc:spChg chg="del">
          <ac:chgData name="Masset,Gabriel,CH-Prilly" userId="eda88890-8082-4e2b-912d-32071605e28e" providerId="ADAL" clId="{44C15815-F56E-435C-BA24-8530E04C8F5C}" dt="2022-03-25T08:37:05.464" v="2688" actId="478"/>
          <ac:spMkLst>
            <pc:docMk/>
            <pc:sldMk cId="47135494" sldId="2132736151"/>
            <ac:spMk id="3" creationId="{AD3792DF-480D-47B0-87BF-7CBC6C6C4C04}"/>
          </ac:spMkLst>
        </pc:spChg>
        <pc:spChg chg="add mod">
          <ac:chgData name="Masset,Gabriel,CH-Prilly" userId="eda88890-8082-4e2b-912d-32071605e28e" providerId="ADAL" clId="{44C15815-F56E-435C-BA24-8530E04C8F5C}" dt="2022-03-25T08:37:09.733" v="2690"/>
          <ac:spMkLst>
            <pc:docMk/>
            <pc:sldMk cId="47135494" sldId="2132736151"/>
            <ac:spMk id="5" creationId="{66B3D2F0-9ED6-4B06-89A6-26F51EB3F7A8}"/>
          </ac:spMkLst>
        </pc:spChg>
        <pc:spChg chg="add del mod">
          <ac:chgData name="Masset,Gabriel,CH-Prilly" userId="eda88890-8082-4e2b-912d-32071605e28e" providerId="ADAL" clId="{44C15815-F56E-435C-BA24-8530E04C8F5C}" dt="2022-03-25T08:38:13.510" v="2698" actId="478"/>
          <ac:spMkLst>
            <pc:docMk/>
            <pc:sldMk cId="47135494" sldId="2132736151"/>
            <ac:spMk id="6" creationId="{C9C2C199-709B-4462-AF5F-8DBE22B1B070}"/>
          </ac:spMkLst>
        </pc:spChg>
        <pc:spChg chg="add mod">
          <ac:chgData name="Masset,Gabriel,CH-Prilly" userId="eda88890-8082-4e2b-912d-32071605e28e" providerId="ADAL" clId="{44C15815-F56E-435C-BA24-8530E04C8F5C}" dt="2022-03-25T08:37:09.733" v="2690"/>
          <ac:spMkLst>
            <pc:docMk/>
            <pc:sldMk cId="47135494" sldId="2132736151"/>
            <ac:spMk id="7" creationId="{A410F1E8-0CDB-4FF9-9894-725317EDF1E5}"/>
          </ac:spMkLst>
        </pc:spChg>
        <pc:spChg chg="add mod">
          <ac:chgData name="Masset,Gabriel,CH-Prilly" userId="eda88890-8082-4e2b-912d-32071605e28e" providerId="ADAL" clId="{44C15815-F56E-435C-BA24-8530E04C8F5C}" dt="2022-03-25T08:37:09.733" v="2690"/>
          <ac:spMkLst>
            <pc:docMk/>
            <pc:sldMk cId="47135494" sldId="2132736151"/>
            <ac:spMk id="8" creationId="{E6355D17-5070-414D-BA54-98E28F0037FF}"/>
          </ac:spMkLst>
        </pc:spChg>
        <pc:spChg chg="add mod">
          <ac:chgData name="Masset,Gabriel,CH-Prilly" userId="eda88890-8082-4e2b-912d-32071605e28e" providerId="ADAL" clId="{44C15815-F56E-435C-BA24-8530E04C8F5C}" dt="2022-03-25T08:37:09.733" v="2690"/>
          <ac:spMkLst>
            <pc:docMk/>
            <pc:sldMk cId="47135494" sldId="2132736151"/>
            <ac:spMk id="9" creationId="{9EFCE944-2D74-4956-97D5-C0DDF4E1A6FF}"/>
          </ac:spMkLst>
        </pc:spChg>
        <pc:spChg chg="add mod">
          <ac:chgData name="Masset,Gabriel,CH-Prilly" userId="eda88890-8082-4e2b-912d-32071605e28e" providerId="ADAL" clId="{44C15815-F56E-435C-BA24-8530E04C8F5C}" dt="2022-03-25T09:05:16.655" v="3618" actId="313"/>
          <ac:spMkLst>
            <pc:docMk/>
            <pc:sldMk cId="47135494" sldId="2132736151"/>
            <ac:spMk id="14" creationId="{91B53083-5518-4CEF-8E15-90BE24845D55}"/>
          </ac:spMkLst>
        </pc:spChg>
        <pc:spChg chg="add mod">
          <ac:chgData name="Masset,Gabriel,CH-Prilly" userId="eda88890-8082-4e2b-912d-32071605e28e" providerId="ADAL" clId="{44C15815-F56E-435C-BA24-8530E04C8F5C}" dt="2022-03-25T08:37:09.733" v="2690"/>
          <ac:spMkLst>
            <pc:docMk/>
            <pc:sldMk cId="47135494" sldId="2132736151"/>
            <ac:spMk id="22" creationId="{0E15916D-866D-4E75-B8B8-B5A502813A63}"/>
          </ac:spMkLst>
        </pc:spChg>
        <pc:spChg chg="add mod">
          <ac:chgData name="Masset,Gabriel,CH-Prilly" userId="eda88890-8082-4e2b-912d-32071605e28e" providerId="ADAL" clId="{44C15815-F56E-435C-BA24-8530E04C8F5C}" dt="2022-03-25T09:04:32.128" v="3548" actId="20577"/>
          <ac:spMkLst>
            <pc:docMk/>
            <pc:sldMk cId="47135494" sldId="2132736151"/>
            <ac:spMk id="23" creationId="{7417471D-8A1A-4076-9148-D230ED22E9D5}"/>
          </ac:spMkLst>
        </pc:spChg>
        <pc:spChg chg="add mod">
          <ac:chgData name="Masset,Gabriel,CH-Prilly" userId="eda88890-8082-4e2b-912d-32071605e28e" providerId="ADAL" clId="{44C15815-F56E-435C-BA24-8530E04C8F5C}" dt="2022-03-25T08:37:09.733" v="2690"/>
          <ac:spMkLst>
            <pc:docMk/>
            <pc:sldMk cId="47135494" sldId="2132736151"/>
            <ac:spMk id="26" creationId="{B3F91F14-3CD1-49D6-A47E-1A7602770FEA}"/>
          </ac:spMkLst>
        </pc:spChg>
        <pc:spChg chg="add mod">
          <ac:chgData name="Masset,Gabriel,CH-Prilly" userId="eda88890-8082-4e2b-912d-32071605e28e" providerId="ADAL" clId="{44C15815-F56E-435C-BA24-8530E04C8F5C}" dt="2022-03-25T08:37:09.733" v="2690"/>
          <ac:spMkLst>
            <pc:docMk/>
            <pc:sldMk cId="47135494" sldId="2132736151"/>
            <ac:spMk id="31" creationId="{DBF5BE70-F28B-4A78-A37E-DBE89AE1BC8F}"/>
          </ac:spMkLst>
        </pc:spChg>
        <pc:spChg chg="add mod">
          <ac:chgData name="Masset,Gabriel,CH-Prilly" userId="eda88890-8082-4e2b-912d-32071605e28e" providerId="ADAL" clId="{44C15815-F56E-435C-BA24-8530E04C8F5C}" dt="2022-03-25T08:37:09.733" v="2690"/>
          <ac:spMkLst>
            <pc:docMk/>
            <pc:sldMk cId="47135494" sldId="2132736151"/>
            <ac:spMk id="32" creationId="{F973447F-8DAC-4DF8-9E20-F18F2A614DEC}"/>
          </ac:spMkLst>
        </pc:spChg>
        <pc:spChg chg="add mod">
          <ac:chgData name="Masset,Gabriel,CH-Prilly" userId="eda88890-8082-4e2b-912d-32071605e28e" providerId="ADAL" clId="{44C15815-F56E-435C-BA24-8530E04C8F5C}" dt="2022-03-25T08:47:07.320" v="2898" actId="1037"/>
          <ac:spMkLst>
            <pc:docMk/>
            <pc:sldMk cId="47135494" sldId="2132736151"/>
            <ac:spMk id="34" creationId="{019EA413-3F45-4E86-9E48-E24F7DC63299}"/>
          </ac:spMkLst>
        </pc:spChg>
        <pc:picChg chg="add mod">
          <ac:chgData name="Masset,Gabriel,CH-Prilly" userId="eda88890-8082-4e2b-912d-32071605e28e" providerId="ADAL" clId="{44C15815-F56E-435C-BA24-8530E04C8F5C}" dt="2022-03-25T08:38:19.071" v="2699" actId="1076"/>
          <ac:picMkLst>
            <pc:docMk/>
            <pc:sldMk cId="47135494" sldId="2132736151"/>
            <ac:picMk id="10" creationId="{9CE1CF4F-0445-4831-A318-BBA7D8D012C3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11" creationId="{FB6F4661-E32A-49C6-94FF-8F6F41960FBD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12" creationId="{A07B19D7-5B32-4A85-9615-A6CBECCA4164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13" creationId="{8B05845E-1C11-4A45-B6F2-F4893AD6CABD}"/>
          </ac:picMkLst>
        </pc:picChg>
        <pc:picChg chg="add del mod">
          <ac:chgData name="Masset,Gabriel,CH-Prilly" userId="eda88890-8082-4e2b-912d-32071605e28e" providerId="ADAL" clId="{44C15815-F56E-435C-BA24-8530E04C8F5C}" dt="2022-03-25T08:37:16.769" v="2691" actId="478"/>
          <ac:picMkLst>
            <pc:docMk/>
            <pc:sldMk cId="47135494" sldId="2132736151"/>
            <ac:picMk id="15" creationId="{E1900F3C-335A-42DE-8BE8-2CBEBA414481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16" creationId="{0B3B3245-AB9C-440B-84BF-345D26823013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17" creationId="{AC9DE06C-5322-432B-855D-4BF60D409860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18" creationId="{43CF5874-9040-4563-8A43-C76B246F8C2B}"/>
          </ac:picMkLst>
        </pc:picChg>
        <pc:picChg chg="add del mod">
          <ac:chgData name="Masset,Gabriel,CH-Prilly" userId="eda88890-8082-4e2b-912d-32071605e28e" providerId="ADAL" clId="{44C15815-F56E-435C-BA24-8530E04C8F5C}" dt="2022-03-25T08:37:16.769" v="2691" actId="478"/>
          <ac:picMkLst>
            <pc:docMk/>
            <pc:sldMk cId="47135494" sldId="2132736151"/>
            <ac:picMk id="20" creationId="{9F17A650-26F6-4234-95B3-E626436DF342}"/>
          </ac:picMkLst>
        </pc:picChg>
        <pc:picChg chg="add del mod">
          <ac:chgData name="Masset,Gabriel,CH-Prilly" userId="eda88890-8082-4e2b-912d-32071605e28e" providerId="ADAL" clId="{44C15815-F56E-435C-BA24-8530E04C8F5C}" dt="2022-03-25T08:37:16.769" v="2691" actId="478"/>
          <ac:picMkLst>
            <pc:docMk/>
            <pc:sldMk cId="47135494" sldId="2132736151"/>
            <ac:picMk id="21" creationId="{FA0F9DFC-A696-44EE-AC01-53BC585092E8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24" creationId="{DA291F00-294F-405D-8F77-0F17D4222887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25" creationId="{A2F899E1-F3B0-4815-A3C4-5E24D828F8DC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27" creationId="{79936BB4-6688-41CC-8BEA-FBE513459B4C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28" creationId="{68AF89AF-7871-4F7F-8903-6182717F6D96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29" creationId="{69B087A1-E7F6-4D0B-8458-A623D47D242D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30" creationId="{A1ED26F5-E633-4562-A687-2791AA1243A4}"/>
          </ac:picMkLst>
        </pc:picChg>
        <pc:picChg chg="add mod">
          <ac:chgData name="Masset,Gabriel,CH-Prilly" userId="eda88890-8082-4e2b-912d-32071605e28e" providerId="ADAL" clId="{44C15815-F56E-435C-BA24-8530E04C8F5C}" dt="2022-03-25T08:37:09.733" v="2690"/>
          <ac:picMkLst>
            <pc:docMk/>
            <pc:sldMk cId="47135494" sldId="2132736151"/>
            <ac:picMk id="33" creationId="{A94CAC57-AD3F-4D1D-B6EB-3340854EB698}"/>
          </ac:picMkLst>
        </pc:picChg>
        <pc:cxnChg chg="add mod">
          <ac:chgData name="Masset,Gabriel,CH-Prilly" userId="eda88890-8082-4e2b-912d-32071605e28e" providerId="ADAL" clId="{44C15815-F56E-435C-BA24-8530E04C8F5C}" dt="2022-03-25T08:37:09.733" v="2690"/>
          <ac:cxnSpMkLst>
            <pc:docMk/>
            <pc:sldMk cId="47135494" sldId="2132736151"/>
            <ac:cxnSpMk id="4" creationId="{530FB655-8EFE-47A3-B7BA-020FCC4D1FFF}"/>
          </ac:cxnSpMkLst>
        </pc:cxnChg>
        <pc:cxnChg chg="add mod">
          <ac:chgData name="Masset,Gabriel,CH-Prilly" userId="eda88890-8082-4e2b-912d-32071605e28e" providerId="ADAL" clId="{44C15815-F56E-435C-BA24-8530E04C8F5C}" dt="2022-03-25T08:37:09.733" v="2690"/>
          <ac:cxnSpMkLst>
            <pc:docMk/>
            <pc:sldMk cId="47135494" sldId="2132736151"/>
            <ac:cxnSpMk id="19" creationId="{6459100B-84A3-4819-8E29-5469806EAE87}"/>
          </ac:cxnSpMkLst>
        </pc:cxnChg>
      </pc:sldChg>
      <pc:sldChg chg="addSp modSp new mod">
        <pc:chgData name="Masset,Gabriel,CH-Prilly" userId="eda88890-8082-4e2b-912d-32071605e28e" providerId="ADAL" clId="{44C15815-F56E-435C-BA24-8530E04C8F5C}" dt="2022-03-25T08:55:44.158" v="3534" actId="1036"/>
        <pc:sldMkLst>
          <pc:docMk/>
          <pc:sldMk cId="4178459437" sldId="2132736152"/>
        </pc:sldMkLst>
        <pc:spChg chg="mod">
          <ac:chgData name="Masset,Gabriel,CH-Prilly" userId="eda88890-8082-4e2b-912d-32071605e28e" providerId="ADAL" clId="{44C15815-F56E-435C-BA24-8530E04C8F5C}" dt="2022-03-25T08:53:53.746" v="3412" actId="20577"/>
          <ac:spMkLst>
            <pc:docMk/>
            <pc:sldMk cId="4178459437" sldId="2132736152"/>
            <ac:spMk id="2" creationId="{92ABD683-88DF-4E44-8644-66203A63ABB8}"/>
          </ac:spMkLst>
        </pc:spChg>
        <pc:spChg chg="mod">
          <ac:chgData name="Masset,Gabriel,CH-Prilly" userId="eda88890-8082-4e2b-912d-32071605e28e" providerId="ADAL" clId="{44C15815-F56E-435C-BA24-8530E04C8F5C}" dt="2022-03-25T08:55:44.158" v="3534" actId="1036"/>
          <ac:spMkLst>
            <pc:docMk/>
            <pc:sldMk cId="4178459437" sldId="2132736152"/>
            <ac:spMk id="3" creationId="{3EF5AEEB-5D06-48D2-AD17-82E62C3E77BC}"/>
          </ac:spMkLst>
        </pc:spChg>
        <pc:spChg chg="add mod">
          <ac:chgData name="Masset,Gabriel,CH-Prilly" userId="eda88890-8082-4e2b-912d-32071605e28e" providerId="ADAL" clId="{44C15815-F56E-435C-BA24-8530E04C8F5C}" dt="2022-03-25T08:54:58.700" v="3503" actId="1076"/>
          <ac:spMkLst>
            <pc:docMk/>
            <pc:sldMk cId="4178459437" sldId="2132736152"/>
            <ac:spMk id="5" creationId="{718A878D-6201-4255-81C5-1F917E200D46}"/>
          </ac:spMkLst>
        </pc:spChg>
        <pc:picChg chg="add mod">
          <ac:chgData name="Masset,Gabriel,CH-Prilly" userId="eda88890-8082-4e2b-912d-32071605e28e" providerId="ADAL" clId="{44C15815-F56E-435C-BA24-8530E04C8F5C}" dt="2022-03-25T08:54:56.021" v="3502" actId="1076"/>
          <ac:picMkLst>
            <pc:docMk/>
            <pc:sldMk cId="4178459437" sldId="2132736152"/>
            <ac:picMk id="4" creationId="{DF18FA6F-EE05-4F79-8073-CED1EDB1D62D}"/>
          </ac:picMkLst>
        </pc:picChg>
        <pc:picChg chg="add mod">
          <ac:chgData name="Masset,Gabriel,CH-Prilly" userId="eda88890-8082-4e2b-912d-32071605e28e" providerId="ADAL" clId="{44C15815-F56E-435C-BA24-8530E04C8F5C}" dt="2022-03-25T08:55:27.209" v="3507" actId="1076"/>
          <ac:picMkLst>
            <pc:docMk/>
            <pc:sldMk cId="4178459437" sldId="2132736152"/>
            <ac:picMk id="6" creationId="{39B7AD0D-255A-4877-AF0C-7790662A7493}"/>
          </ac:picMkLst>
        </pc:picChg>
      </pc:sldChg>
      <pc:sldMasterChg chg="delSldLayout">
        <pc:chgData name="Masset,Gabriel,CH-Prilly" userId="eda88890-8082-4e2b-912d-32071605e28e" providerId="ADAL" clId="{44C15815-F56E-435C-BA24-8530E04C8F5C}" dt="2022-03-25T08:55:51.946" v="3536" actId="47"/>
        <pc:sldMasterMkLst>
          <pc:docMk/>
          <pc:sldMasterMk cId="1921603856" sldId="2147483739"/>
        </pc:sldMasterMkLst>
        <pc:sldLayoutChg chg="del">
          <pc:chgData name="Masset,Gabriel,CH-Prilly" userId="eda88890-8082-4e2b-912d-32071605e28e" providerId="ADAL" clId="{44C15815-F56E-435C-BA24-8530E04C8F5C}" dt="2022-03-25T08:55:51.946" v="3536" actId="47"/>
          <pc:sldLayoutMkLst>
            <pc:docMk/>
            <pc:sldMasterMk cId="1921603856" sldId="2147483739"/>
            <pc:sldLayoutMk cId="213490943" sldId="21474838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460" tIns="47731" rIns="95460" bIns="4773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460" tIns="47731" rIns="95460" bIns="47731" rtlCol="0"/>
          <a:lstStyle>
            <a:lvl1pPr algn="r">
              <a:defRPr sz="1200"/>
            </a:lvl1pPr>
          </a:lstStyle>
          <a:p>
            <a:fld id="{07A205F7-1BC4-4759-AA9D-751C3A1AEC16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5460" tIns="47731" rIns="95460" bIns="4773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5460" tIns="47731" rIns="95460" bIns="47731" rtlCol="0" anchor="b"/>
          <a:lstStyle>
            <a:lvl1pPr algn="r">
              <a:defRPr sz="1200"/>
            </a:lvl1pPr>
          </a:lstStyle>
          <a:p>
            <a:fld id="{B5B630F9-1E71-4730-A800-DE724669849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423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460" tIns="47731" rIns="95460" bIns="4773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460" tIns="47731" rIns="95460" bIns="47731" rtlCol="0"/>
          <a:lstStyle>
            <a:lvl1pPr algn="r">
              <a:defRPr sz="1200"/>
            </a:lvl1pPr>
          </a:lstStyle>
          <a:p>
            <a:fld id="{C9567859-B458-4628-A874-F59F9D5D5095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2388" y="371475"/>
            <a:ext cx="6999287" cy="3937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0" tIns="47731" rIns="95460" bIns="4773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3856" y="4466015"/>
            <a:ext cx="6812014" cy="5398078"/>
          </a:xfrm>
          <a:prstGeom prst="rect">
            <a:avLst/>
          </a:prstGeom>
        </p:spPr>
        <p:txBody>
          <a:bodyPr vert="horz" lIns="95460" tIns="47731" rIns="95460" bIns="4773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5460" tIns="47731" rIns="95460" bIns="47731" rtlCol="0" anchor="b"/>
          <a:lstStyle>
            <a:lvl1pPr algn="r">
              <a:defRPr sz="1200"/>
            </a:lvl1pPr>
          </a:lstStyle>
          <a:p>
            <a:fld id="{E7FF74AA-516E-4DE7-9BB4-BF50F599A8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143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06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36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8" y="371475"/>
            <a:ext cx="6999287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100" b="1" dirty="0" err="1"/>
              <a:t>Governing</a:t>
            </a:r>
            <a:r>
              <a:rPr lang="de-AT" sz="1100" b="1" dirty="0"/>
              <a:t> Committee - </a:t>
            </a:r>
            <a:r>
              <a:rPr lang="en-GB" sz="1100" dirty="0"/>
              <a:t>Role and Responsibilities: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Determination of the overall mission/vision of the WGI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External facing team to represent WGI and engage with Governments, NGOs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Solicit partnerships with Governments, NGOs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Recruit new partners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Formal dissemination (e.g. conferences) of WGI mission/vision and activities (in collaboration with working group team leads)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Authorisation of final Working Group Output incl. coordination of the publication thereof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Responsible to have every 3 years a Whole Grain Summit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Authorisation and initiation of new WGI Working Groups with a specified goal 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Select one “Representative/President” according to some rotation mechanisms (which still needs to be determined)</a:t>
            </a:r>
          </a:p>
          <a:p>
            <a:pPr marL="298313" indent="-298313">
              <a:buFont typeface="Wingdings" panose="05000000000000000000" pitchFamily="2" charset="2"/>
              <a:buChar char="ü"/>
            </a:pPr>
            <a:r>
              <a:rPr lang="en-GB" sz="1100" dirty="0"/>
              <a:t>Pull the Industry and Consumer Forum together</a:t>
            </a:r>
          </a:p>
          <a:p>
            <a:endParaRPr lang="de-AT" sz="1100" dirty="0"/>
          </a:p>
          <a:p>
            <a:r>
              <a:rPr lang="de-AT" sz="1100" b="1" dirty="0"/>
              <a:t>Scientific Committee </a:t>
            </a:r>
            <a:r>
              <a:rPr lang="de-AT" sz="1100" dirty="0"/>
              <a:t>- </a:t>
            </a:r>
            <a:r>
              <a:rPr lang="en-GB" sz="1100" dirty="0"/>
              <a:t>Role and Responsibilities:</a:t>
            </a:r>
          </a:p>
          <a:p>
            <a:pPr marL="298313" indent="-298313">
              <a:buFont typeface="Arial" panose="020B0604020202020204" pitchFamily="34" charset="0"/>
              <a:buChar char="•"/>
            </a:pPr>
            <a:r>
              <a:rPr lang="en-GB" sz="1100" dirty="0"/>
              <a:t>Provide (requested and unrequested) advise to the GC as well as to the Working Groups</a:t>
            </a:r>
          </a:p>
          <a:p>
            <a:pPr marL="298313" indent="-298313">
              <a:buFont typeface="Arial" panose="020B0604020202020204" pitchFamily="34" charset="0"/>
              <a:buChar char="•"/>
            </a:pPr>
            <a:r>
              <a:rPr lang="en-GB" sz="1100" dirty="0"/>
              <a:t>Help working groups to overcome barriers</a:t>
            </a:r>
          </a:p>
          <a:p>
            <a:pPr marL="298313" indent="-298313">
              <a:buFont typeface="Arial" panose="020B0604020202020204" pitchFamily="34" charset="0"/>
              <a:buChar char="•"/>
            </a:pPr>
            <a:r>
              <a:rPr lang="en-GB" sz="1100" dirty="0"/>
              <a:t>Check requests for future working groups and bring that forward to the Governing Committee</a:t>
            </a:r>
          </a:p>
          <a:p>
            <a:pPr marL="298313" indent="-298313">
              <a:buFont typeface="Arial" panose="020B0604020202020204" pitchFamily="34" charset="0"/>
              <a:buChar char="•"/>
            </a:pPr>
            <a:r>
              <a:rPr lang="en-GB" sz="1100" dirty="0"/>
              <a:t>Ask actively for input from the Industry and Consumer Forum</a:t>
            </a:r>
          </a:p>
          <a:p>
            <a:endParaRPr lang="en-GB" sz="1100" dirty="0">
              <a:highlight>
                <a:srgbClr val="FFFF00"/>
              </a:highlight>
            </a:endParaRPr>
          </a:p>
          <a:p>
            <a:r>
              <a:rPr lang="en-GB" sz="1100" b="1" dirty="0"/>
              <a:t>Working Groups </a:t>
            </a:r>
            <a:r>
              <a:rPr lang="en-GB" sz="1100" dirty="0"/>
              <a:t>- Role and Responsibilities: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Identification and documentation of the detailed objective, goals, strategies and metrics (OGSM)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Identify and reach out to experts as needed (incl. invitation to join efforts)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Execute projects, draft data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Develop manuscripts or locate funding to out-source the writing of manuscripts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Communication of working group activities (e.g. orals or abstracts at conferences)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Put forward the final working group output to the Governing Committee for confirmation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Setting up calls and meetings (internal organisation)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Regular communication to update the Governing Committee</a:t>
            </a:r>
          </a:p>
          <a:p>
            <a:pPr marL="298313" indent="-298313">
              <a:buFontTx/>
              <a:buChar char="-"/>
            </a:pPr>
            <a:r>
              <a:rPr lang="en-GB" sz="1100" dirty="0"/>
              <a:t>Report Output to the Whole Grain Summit</a:t>
            </a:r>
          </a:p>
          <a:p>
            <a:endParaRPr lang="en-GB" sz="1100" dirty="0">
              <a:highlight>
                <a:srgbClr val="FFFF00"/>
              </a:highlight>
            </a:endParaRPr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3CC80-6EF7-46F0-8ECA-AE2101FC5534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853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/>
          <a:stretch/>
        </p:blipFill>
        <p:spPr>
          <a:xfrm>
            <a:off x="0" y="2743200"/>
            <a:ext cx="12192000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8" b="12456"/>
          <a:stretch/>
        </p:blipFill>
        <p:spPr>
          <a:xfrm>
            <a:off x="0" y="1455821"/>
            <a:ext cx="12191999" cy="4547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6" t="72281"/>
          <a:stretch/>
        </p:blipFill>
        <p:spPr>
          <a:xfrm>
            <a:off x="8253664" y="5012341"/>
            <a:ext cx="3681664" cy="1596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60" y="2409938"/>
            <a:ext cx="9829800" cy="1627840"/>
          </a:xfrm>
          <a:prstGeom prst="rect">
            <a:avLst/>
          </a:prstGeom>
        </p:spPr>
        <p:txBody>
          <a:bodyPr anchor="b"/>
          <a:lstStyle>
            <a:lvl1pPr algn="l">
              <a:defRPr sz="6000" b="0"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504" y="3925913"/>
            <a:ext cx="9055768" cy="288757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1" y="3175592"/>
            <a:ext cx="731521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4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866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25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19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617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1761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67310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24.03.2022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1066800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>
                <a:solidFill>
                  <a:srgbClr val="67310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96" y="198590"/>
            <a:ext cx="1440000" cy="7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1789-725E-495B-8197-A92A66EB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4F1A0B-C5CD-4482-8C82-716FAAC4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A18F0D-E903-4A37-B5B4-C2A4B6C8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01E1C6-43E7-49B6-989C-1ED00010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43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1B194F-F95D-4D76-A72E-5C5C43A1F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06430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6B195F-065E-4375-974F-F824ECAF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1258"/>
            <a:ext cx="10515600" cy="88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77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462" y="-17090"/>
            <a:ext cx="9236242" cy="1325563"/>
          </a:xfrm>
        </p:spPr>
        <p:txBody>
          <a:bodyPr/>
          <a:lstStyle>
            <a:lvl1pPr>
              <a:defRPr b="1">
                <a:solidFill>
                  <a:srgbClr val="68A04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295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noProof="0" dirty="0"/>
              <a:t>9</a:t>
            </a:r>
            <a:r>
              <a:rPr lang="en-GB" baseline="30000" noProof="0" dirty="0"/>
              <a:t>th</a:t>
            </a:r>
            <a:r>
              <a:rPr lang="en-GB" noProof="0" dirty="0"/>
              <a:t> International Symposium of Food Science in Shenyang, Liaoning, CHINA, 30</a:t>
            </a:r>
            <a:r>
              <a:rPr lang="en-GB" baseline="30000" noProof="0" dirty="0"/>
              <a:t>th</a:t>
            </a:r>
            <a:r>
              <a:rPr lang="en-GB" noProof="0" dirty="0"/>
              <a:t> -31</a:t>
            </a:r>
            <a:r>
              <a:rPr lang="en-GB" baseline="30000" noProof="0" dirty="0"/>
              <a:t>st</a:t>
            </a:r>
            <a:r>
              <a:rPr lang="en-GB" noProof="0" dirty="0"/>
              <a:t>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3"/>
            <a:ext cx="1962621" cy="365125"/>
          </a:xfrm>
        </p:spPr>
        <p:txBody>
          <a:bodyPr/>
          <a:lstStyle/>
          <a:p>
            <a:r>
              <a:rPr lang="de-AT" dirty="0"/>
              <a:t>MICHAELA PICHLER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92874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B76371-FA18-466F-956D-1435241CA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457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32410B-D93E-47A5-83F0-E9CE2D5E0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45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634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38906"/>
            <a:ext cx="10542270" cy="1076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8A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825625"/>
            <a:ext cx="10972800" cy="4351338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  <a:lvl2pPr>
              <a:defRPr>
                <a:solidFill>
                  <a:srgbClr val="663300"/>
                </a:solidFill>
              </a:defRPr>
            </a:lvl2pPr>
            <a:lvl3pPr>
              <a:defRPr>
                <a:solidFill>
                  <a:srgbClr val="663300"/>
                </a:solidFill>
              </a:defRPr>
            </a:lvl3pPr>
            <a:lvl4pPr>
              <a:defRPr>
                <a:solidFill>
                  <a:srgbClr val="663300"/>
                </a:solidFill>
              </a:defRPr>
            </a:lvl4pPr>
            <a:lvl5pPr>
              <a:defRPr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790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noProof="0" dirty="0"/>
              <a:t>9</a:t>
            </a:r>
            <a:r>
              <a:rPr lang="en-GB" baseline="30000" noProof="0" dirty="0"/>
              <a:t>th</a:t>
            </a:r>
            <a:r>
              <a:rPr lang="en-GB" noProof="0" dirty="0"/>
              <a:t> International Symposium of Food Science in Shenyang, Liaoning, CHINA, 30</a:t>
            </a:r>
            <a:r>
              <a:rPr lang="en-GB" baseline="30000" noProof="0" dirty="0"/>
              <a:t>th</a:t>
            </a:r>
            <a:r>
              <a:rPr lang="en-GB" noProof="0" dirty="0"/>
              <a:t> -31</a:t>
            </a:r>
            <a:r>
              <a:rPr lang="en-GB" baseline="30000" noProof="0" dirty="0"/>
              <a:t>st</a:t>
            </a:r>
            <a:r>
              <a:rPr lang="en-GB" noProof="0" dirty="0"/>
              <a:t>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5"/>
            <a:ext cx="1962621" cy="365125"/>
          </a:xfrm>
        </p:spPr>
        <p:txBody>
          <a:bodyPr/>
          <a:lstStyle/>
          <a:p>
            <a:r>
              <a:rPr lang="de-AT" dirty="0"/>
              <a:t>MICHAELA PICHLER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1536" y="6492875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8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-13168" y="4156492"/>
            <a:ext cx="12192000" cy="17406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4550837"/>
            <a:ext cx="12192000" cy="951974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5500" y="5498545"/>
            <a:ext cx="9055768" cy="288757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07" y="187287"/>
            <a:ext cx="3201493" cy="218134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123064" y="2561156"/>
            <a:ext cx="12192000" cy="121933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7000">
                <a:schemeClr val="bg1"/>
              </a:gs>
              <a:gs pos="100000">
                <a:srgbClr val="FCFFE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894023" y="2555913"/>
            <a:ext cx="6650083" cy="12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632D09"/>
                </a:solidFill>
              </a:rPr>
              <a:t>INTERNATIONAL</a:t>
            </a:r>
            <a:r>
              <a:rPr lang="en-US" sz="2800" b="1" baseline="0" dirty="0">
                <a:solidFill>
                  <a:srgbClr val="632D09"/>
                </a:solidFill>
              </a:rPr>
              <a:t> ASSOCIATION FOR </a:t>
            </a:r>
            <a:br>
              <a:rPr lang="en-US" sz="2800" b="1" baseline="0" dirty="0">
                <a:solidFill>
                  <a:srgbClr val="632D09"/>
                </a:solidFill>
              </a:rPr>
            </a:br>
            <a:r>
              <a:rPr lang="en-US" sz="2800" b="1" baseline="0" dirty="0">
                <a:solidFill>
                  <a:srgbClr val="632D09"/>
                </a:solidFill>
              </a:rPr>
              <a:t>CEREAL SCIENCE AND TECHNOLOGY</a:t>
            </a:r>
            <a:endParaRPr lang="de-AT" sz="2800" b="1" dirty="0">
              <a:solidFill>
                <a:srgbClr val="632D09"/>
              </a:solidFill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207A888E-7685-404C-A8A4-7ED5CFC1C6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2171"/>
            <a:ext cx="731521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6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38906"/>
            <a:ext cx="10542270" cy="1076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8A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371600"/>
            <a:ext cx="10972800" cy="4805363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  <a:lvl2pPr>
              <a:defRPr>
                <a:solidFill>
                  <a:srgbClr val="663300"/>
                </a:solidFill>
              </a:defRPr>
            </a:lvl2pPr>
            <a:lvl3pPr>
              <a:defRPr>
                <a:solidFill>
                  <a:srgbClr val="663300"/>
                </a:solidFill>
              </a:defRPr>
            </a:lvl3pPr>
            <a:lvl4pPr>
              <a:defRPr>
                <a:solidFill>
                  <a:srgbClr val="663300"/>
                </a:solidFill>
              </a:defRPr>
            </a:lvl4pPr>
            <a:lvl5pPr>
              <a:defRPr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790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dirty="0"/>
              <a:t>ICC 2019 | Michaela Pichler |28</a:t>
            </a:r>
            <a:r>
              <a:rPr lang="en-GB" baseline="30000" dirty="0"/>
              <a:t>th</a:t>
            </a:r>
            <a:r>
              <a:rPr lang="en-GB" dirty="0"/>
              <a:t>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5"/>
            <a:ext cx="1962621" cy="3651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1536" y="6492875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0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2672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7340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6110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5663" y="6459220"/>
            <a:ext cx="2743200" cy="365125"/>
          </a:xfrm>
        </p:spPr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4169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562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5085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3132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6194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2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ICC Gmb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4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-13168" y="4156492"/>
            <a:ext cx="12192000" cy="17406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4550837"/>
            <a:ext cx="12192000" cy="951974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5500" y="5498545"/>
            <a:ext cx="9055768" cy="288757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07" y="187287"/>
            <a:ext cx="3201493" cy="218134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123064" y="2561156"/>
            <a:ext cx="12192000" cy="121933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7000">
                <a:schemeClr val="bg1"/>
              </a:gs>
              <a:gs pos="100000">
                <a:srgbClr val="FCFFE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280660" y="2555913"/>
            <a:ext cx="7263447" cy="12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632D09"/>
                </a:solidFill>
              </a:rPr>
              <a:t>INTERNATIONAL</a:t>
            </a:r>
            <a:r>
              <a:rPr lang="en-US" sz="2800" b="1" baseline="0" dirty="0">
                <a:solidFill>
                  <a:srgbClr val="632D09"/>
                </a:solidFill>
              </a:rPr>
              <a:t> ASSOCIATION FOR CEREAL </a:t>
            </a:r>
            <a:br>
              <a:rPr lang="en-US" sz="2800" b="1" baseline="0" dirty="0">
                <a:solidFill>
                  <a:srgbClr val="632D09"/>
                </a:solidFill>
              </a:rPr>
            </a:br>
            <a:r>
              <a:rPr lang="en-US" sz="2800" b="1" baseline="0" dirty="0">
                <a:solidFill>
                  <a:srgbClr val="632D09"/>
                </a:solidFill>
              </a:rPr>
              <a:t>SCIENCE AND TECHNOLOGY SERVICES GmbH</a:t>
            </a:r>
            <a:endParaRPr lang="de-AT" sz="2800" b="1" dirty="0">
              <a:solidFill>
                <a:srgbClr val="632D09"/>
              </a:solidFill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207A888E-7685-404C-A8A4-7ED5CFC1C6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2171"/>
            <a:ext cx="731521" cy="1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67310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24.03.2022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1066800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>
                <a:solidFill>
                  <a:srgbClr val="67310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96" y="198590"/>
            <a:ext cx="1440000" cy="7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1789-725E-495B-8197-A92A66EB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4F1A0B-C5CD-4482-8C82-716FAAC4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A18F0D-E903-4A37-B5B4-C2A4B6C8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01E1C6-43E7-49B6-989C-1ED00010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057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1B194F-F95D-4D76-A72E-5C5C43A1F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06430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6B195F-065E-4375-974F-F824ECAF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1258"/>
            <a:ext cx="10515600" cy="88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512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462" y="-17090"/>
            <a:ext cx="9236242" cy="1325563"/>
          </a:xfrm>
        </p:spPr>
        <p:txBody>
          <a:bodyPr/>
          <a:lstStyle>
            <a:lvl1pPr>
              <a:defRPr b="1">
                <a:solidFill>
                  <a:srgbClr val="68A04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295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noProof="0" dirty="0"/>
              <a:t>9</a:t>
            </a:r>
            <a:r>
              <a:rPr lang="en-GB" baseline="30000" noProof="0" dirty="0"/>
              <a:t>th</a:t>
            </a:r>
            <a:r>
              <a:rPr lang="en-GB" noProof="0" dirty="0"/>
              <a:t> International Symposium of Food Science in Shenyang, Liaoning, CHINA, 30</a:t>
            </a:r>
            <a:r>
              <a:rPr lang="en-GB" baseline="30000" noProof="0" dirty="0"/>
              <a:t>th</a:t>
            </a:r>
            <a:r>
              <a:rPr lang="en-GB" noProof="0" dirty="0"/>
              <a:t> -31</a:t>
            </a:r>
            <a:r>
              <a:rPr lang="en-GB" baseline="30000" noProof="0" dirty="0"/>
              <a:t>st</a:t>
            </a:r>
            <a:r>
              <a:rPr lang="en-GB" noProof="0" dirty="0"/>
              <a:t>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3"/>
            <a:ext cx="1962621" cy="365125"/>
          </a:xfrm>
        </p:spPr>
        <p:txBody>
          <a:bodyPr/>
          <a:lstStyle/>
          <a:p>
            <a:r>
              <a:rPr lang="de-AT" dirty="0"/>
              <a:t>MICHAELA PICHLER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92874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B76371-FA18-466F-956D-1435241CA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457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32410B-D93E-47A5-83F0-E9CE2D5E0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45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8945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D87B-4DEB-4001-94DB-ABC5BDFAB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41834-F641-462C-93E0-3C732F9AE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CA66F-7638-48C1-9FC2-59408C0E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8F9B-7BB1-463D-8AD9-B3B58C31F58F}" type="datetimeFigureOut">
              <a:rPr lang="en-AU" smtClean="0"/>
              <a:t>24/03/2022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A66EF-E9FC-4BA8-B1BF-31A6FEC4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071D1-B1C9-4AE5-B33A-017572EC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43E1-B264-4DBE-B952-8DF150B246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116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38906"/>
            <a:ext cx="10542270" cy="1076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8A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825625"/>
            <a:ext cx="10972800" cy="4351338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  <a:lvl2pPr>
              <a:defRPr>
                <a:solidFill>
                  <a:srgbClr val="663300"/>
                </a:solidFill>
              </a:defRPr>
            </a:lvl2pPr>
            <a:lvl3pPr>
              <a:defRPr>
                <a:solidFill>
                  <a:srgbClr val="663300"/>
                </a:solidFill>
              </a:defRPr>
            </a:lvl3pPr>
            <a:lvl4pPr>
              <a:defRPr>
                <a:solidFill>
                  <a:srgbClr val="663300"/>
                </a:solidFill>
              </a:defRPr>
            </a:lvl4pPr>
            <a:lvl5pPr>
              <a:defRPr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790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noProof="0" dirty="0"/>
              <a:t>9</a:t>
            </a:r>
            <a:r>
              <a:rPr lang="en-GB" baseline="30000" noProof="0" dirty="0"/>
              <a:t>th</a:t>
            </a:r>
            <a:r>
              <a:rPr lang="en-GB" noProof="0" dirty="0"/>
              <a:t> International Symposium of Food Science in Shenyang, Liaoning, CHINA, 30</a:t>
            </a:r>
            <a:r>
              <a:rPr lang="en-GB" baseline="30000" noProof="0" dirty="0"/>
              <a:t>th</a:t>
            </a:r>
            <a:r>
              <a:rPr lang="en-GB" noProof="0" dirty="0"/>
              <a:t> -31</a:t>
            </a:r>
            <a:r>
              <a:rPr lang="en-GB" baseline="30000" noProof="0" dirty="0"/>
              <a:t>st</a:t>
            </a:r>
            <a:r>
              <a:rPr lang="en-GB" noProof="0" dirty="0"/>
              <a:t>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5"/>
            <a:ext cx="1962621" cy="365125"/>
          </a:xfrm>
        </p:spPr>
        <p:txBody>
          <a:bodyPr/>
          <a:lstStyle/>
          <a:p>
            <a:r>
              <a:rPr lang="de-AT" dirty="0"/>
              <a:t>MICHAELA PICHLER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1536" y="6492875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7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38906"/>
            <a:ext cx="10542270" cy="1076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8A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371600"/>
            <a:ext cx="10972800" cy="4805363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  <a:lvl2pPr>
              <a:defRPr>
                <a:solidFill>
                  <a:srgbClr val="663300"/>
                </a:solidFill>
              </a:defRPr>
            </a:lvl2pPr>
            <a:lvl3pPr>
              <a:defRPr>
                <a:solidFill>
                  <a:srgbClr val="663300"/>
                </a:solidFill>
              </a:defRPr>
            </a:lvl3pPr>
            <a:lvl4pPr>
              <a:defRPr>
                <a:solidFill>
                  <a:srgbClr val="663300"/>
                </a:solidFill>
              </a:defRPr>
            </a:lvl4pPr>
            <a:lvl5pPr>
              <a:defRPr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790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dirty="0"/>
              <a:t>ICC 2019 | Michaela Pichler |28</a:t>
            </a:r>
            <a:r>
              <a:rPr lang="en-GB" baseline="30000" dirty="0"/>
              <a:t>th</a:t>
            </a:r>
            <a:r>
              <a:rPr lang="en-GB" dirty="0"/>
              <a:t>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5"/>
            <a:ext cx="1962621" cy="3651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1536" y="6492875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9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4239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4605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91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38906"/>
            <a:ext cx="10542270" cy="1076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8A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825625"/>
            <a:ext cx="10972800" cy="4351338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  <a:lvl2pPr>
              <a:defRPr>
                <a:solidFill>
                  <a:srgbClr val="663300"/>
                </a:solidFill>
              </a:defRPr>
            </a:lvl2pPr>
            <a:lvl3pPr>
              <a:defRPr>
                <a:solidFill>
                  <a:srgbClr val="663300"/>
                </a:solidFill>
              </a:defRPr>
            </a:lvl3pPr>
            <a:lvl4pPr>
              <a:defRPr>
                <a:solidFill>
                  <a:srgbClr val="663300"/>
                </a:solidFill>
              </a:defRPr>
            </a:lvl4pPr>
            <a:lvl5pPr>
              <a:defRPr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790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noProof="0" dirty="0"/>
              <a:t>9</a:t>
            </a:r>
            <a:r>
              <a:rPr lang="en-GB" baseline="30000" noProof="0" dirty="0"/>
              <a:t>th</a:t>
            </a:r>
            <a:r>
              <a:rPr lang="en-GB" noProof="0" dirty="0"/>
              <a:t> International Symposium of Food Science in Shenyang, Liaoning, CHINA, 30</a:t>
            </a:r>
            <a:r>
              <a:rPr lang="en-GB" baseline="30000" noProof="0" dirty="0"/>
              <a:t>th</a:t>
            </a:r>
            <a:r>
              <a:rPr lang="en-GB" noProof="0" dirty="0"/>
              <a:t> -31</a:t>
            </a:r>
            <a:r>
              <a:rPr lang="en-GB" baseline="30000" noProof="0" dirty="0"/>
              <a:t>st</a:t>
            </a:r>
            <a:r>
              <a:rPr lang="en-GB" noProof="0" dirty="0"/>
              <a:t>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5"/>
            <a:ext cx="1962621" cy="365125"/>
          </a:xfrm>
        </p:spPr>
        <p:txBody>
          <a:bodyPr/>
          <a:lstStyle/>
          <a:p>
            <a:r>
              <a:rPr lang="de-AT" dirty="0"/>
              <a:t>MICHAELA PICHLER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1536" y="6492875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6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5663" y="6459220"/>
            <a:ext cx="2743200" cy="365125"/>
          </a:xfrm>
        </p:spPr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1671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716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1182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817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2495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09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67310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24.03.2022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1066800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>
                <a:solidFill>
                  <a:srgbClr val="67310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96" y="198590"/>
            <a:ext cx="1440000" cy="7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1789-725E-495B-8197-A92A66EB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4F1A0B-C5CD-4482-8C82-716FAAC4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A18F0D-E903-4A37-B5B4-C2A4B6C8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01E1C6-43E7-49B6-989C-1ED00010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7219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1B194F-F95D-4D76-A72E-5C5C43A1F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06430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6B195F-065E-4375-974F-F824ECAF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1258"/>
            <a:ext cx="10515600" cy="88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877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462" y="-17090"/>
            <a:ext cx="9236242" cy="1325563"/>
          </a:xfrm>
        </p:spPr>
        <p:txBody>
          <a:bodyPr/>
          <a:lstStyle>
            <a:lvl1pPr>
              <a:defRPr b="1">
                <a:solidFill>
                  <a:srgbClr val="68A04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295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noProof="0" dirty="0"/>
              <a:t>9</a:t>
            </a:r>
            <a:r>
              <a:rPr lang="en-GB" baseline="30000" noProof="0" dirty="0"/>
              <a:t>th</a:t>
            </a:r>
            <a:r>
              <a:rPr lang="en-GB" noProof="0" dirty="0"/>
              <a:t> International Symposium of Food Science in Shenyang, Liaoning, CHINA, 30</a:t>
            </a:r>
            <a:r>
              <a:rPr lang="en-GB" baseline="30000" noProof="0" dirty="0"/>
              <a:t>th</a:t>
            </a:r>
            <a:r>
              <a:rPr lang="en-GB" noProof="0" dirty="0"/>
              <a:t> -31</a:t>
            </a:r>
            <a:r>
              <a:rPr lang="en-GB" baseline="30000" noProof="0" dirty="0"/>
              <a:t>st</a:t>
            </a:r>
            <a:r>
              <a:rPr lang="en-GB" noProof="0" dirty="0"/>
              <a:t>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3"/>
            <a:ext cx="1962621" cy="365125"/>
          </a:xfrm>
        </p:spPr>
        <p:txBody>
          <a:bodyPr/>
          <a:lstStyle/>
          <a:p>
            <a:r>
              <a:rPr lang="de-AT" dirty="0"/>
              <a:t>MICHAELA PICHLER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92874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B76371-FA18-466F-956D-1435241CA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457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32410B-D93E-47A5-83F0-E9CE2D5E0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45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365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38906"/>
            <a:ext cx="10542270" cy="1076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8A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371600"/>
            <a:ext cx="10972800" cy="4805363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  <a:lvl2pPr>
              <a:defRPr>
                <a:solidFill>
                  <a:srgbClr val="663300"/>
                </a:solidFill>
              </a:defRPr>
            </a:lvl2pPr>
            <a:lvl3pPr>
              <a:defRPr>
                <a:solidFill>
                  <a:srgbClr val="663300"/>
                </a:solidFill>
              </a:defRPr>
            </a:lvl3pPr>
            <a:lvl4pPr>
              <a:defRPr>
                <a:solidFill>
                  <a:srgbClr val="663300"/>
                </a:solidFill>
              </a:defRPr>
            </a:lvl4pPr>
            <a:lvl5pPr>
              <a:defRPr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790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dirty="0"/>
              <a:t>ICC 2019 | Michaela Pichler |28</a:t>
            </a:r>
            <a:r>
              <a:rPr lang="en-GB" baseline="30000" dirty="0"/>
              <a:t>th</a:t>
            </a:r>
            <a:r>
              <a:rPr lang="en-GB" dirty="0"/>
              <a:t> 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5"/>
            <a:ext cx="1962621" cy="3651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51536" y="6492875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25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1B194F-F95D-4D76-A72E-5C5C43A1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183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6B195F-065E-4375-974F-F824ECAF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4751"/>
            <a:ext cx="10515600" cy="88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740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1B194F-F95D-4D76-A72E-5C5C43A1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183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6B195F-065E-4375-974F-F824ECAF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4751"/>
            <a:ext cx="10515600" cy="88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214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38906"/>
            <a:ext cx="10542270" cy="1076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8A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825625"/>
            <a:ext cx="109728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  <a:lvl2pPr>
              <a:defRPr>
                <a:solidFill>
                  <a:srgbClr val="663300"/>
                </a:solidFill>
              </a:defRPr>
            </a:lvl2pPr>
            <a:lvl3pPr>
              <a:defRPr>
                <a:solidFill>
                  <a:srgbClr val="663300"/>
                </a:solidFill>
              </a:defRPr>
            </a:lvl3pPr>
            <a:lvl4pPr>
              <a:defRPr>
                <a:solidFill>
                  <a:srgbClr val="663300"/>
                </a:solidFill>
              </a:defRPr>
            </a:lvl4pPr>
            <a:lvl5pPr>
              <a:defRPr>
                <a:solidFill>
                  <a:srgbClr val="66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790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noProof="0" dirty="0"/>
              <a:t>9</a:t>
            </a:r>
            <a:r>
              <a:rPr lang="en-GB" baseline="30000" noProof="0" dirty="0"/>
              <a:t>th</a:t>
            </a:r>
            <a:r>
              <a:rPr lang="en-GB" noProof="0" dirty="0"/>
              <a:t> International Symposium of Food Science in Shenyang, Liaoning, CHINA, 30</a:t>
            </a:r>
            <a:r>
              <a:rPr lang="en-GB" baseline="30000" noProof="0" dirty="0"/>
              <a:t>th</a:t>
            </a:r>
            <a:r>
              <a:rPr lang="en-GB" noProof="0" dirty="0"/>
              <a:t> -31</a:t>
            </a:r>
            <a:r>
              <a:rPr lang="en-GB" baseline="30000" noProof="0" dirty="0"/>
              <a:t>st</a:t>
            </a:r>
            <a:r>
              <a:rPr lang="en-GB" noProof="0" dirty="0"/>
              <a:t>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5"/>
            <a:ext cx="1962621" cy="365125"/>
          </a:xfrm>
        </p:spPr>
        <p:txBody>
          <a:bodyPr/>
          <a:lstStyle/>
          <a:p>
            <a:r>
              <a:rPr lang="de-AT" dirty="0"/>
              <a:t>MICHAELA PICHLER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r="81743" b="70053"/>
          <a:stretch/>
        </p:blipFill>
        <p:spPr>
          <a:xfrm>
            <a:off x="-1314450" y="72389"/>
            <a:ext cx="2225842" cy="1143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A424E357-906B-4D3C-9280-F8D10329E7A4}"/>
              </a:ext>
            </a:extLst>
          </p:cNvPr>
          <p:cNvSpPr txBox="1">
            <a:spLocks/>
          </p:cNvSpPr>
          <p:nvPr userDrawn="1"/>
        </p:nvSpPr>
        <p:spPr>
          <a:xfrm>
            <a:off x="11646802" y="6532127"/>
            <a:ext cx="655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C1E638-3F78-4E0D-883A-B278700C48C0}" type="slidenum">
              <a:rPr lang="de-DE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3326ED-A002-4333-BD44-D45AC0A36C25}"/>
              </a:ext>
            </a:extLst>
          </p:cNvPr>
          <p:cNvSpPr txBox="1"/>
          <p:nvPr userDrawn="1"/>
        </p:nvSpPr>
        <p:spPr>
          <a:xfrm>
            <a:off x="105508" y="2233246"/>
            <a:ext cx="641838" cy="1028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081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13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3159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28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500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2848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3435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497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7698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7081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1346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0802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958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462" y="-17090"/>
            <a:ext cx="9236242" cy="1325563"/>
          </a:xfrm>
        </p:spPr>
        <p:txBody>
          <a:bodyPr/>
          <a:lstStyle>
            <a:lvl1pPr>
              <a:defRPr b="1">
                <a:solidFill>
                  <a:srgbClr val="68A04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295" y="6492875"/>
            <a:ext cx="7232355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GB" noProof="0" dirty="0"/>
              <a:t>9</a:t>
            </a:r>
            <a:r>
              <a:rPr lang="en-GB" baseline="30000" noProof="0" dirty="0"/>
              <a:t>th</a:t>
            </a:r>
            <a:r>
              <a:rPr lang="en-GB" noProof="0" dirty="0"/>
              <a:t> International Symposium of Food Science in Shenyang, Liaoning, CHINA, 30</a:t>
            </a:r>
            <a:r>
              <a:rPr lang="en-GB" baseline="30000" noProof="0" dirty="0"/>
              <a:t>th</a:t>
            </a:r>
            <a:r>
              <a:rPr lang="en-GB" noProof="0" dirty="0"/>
              <a:t> -31</a:t>
            </a:r>
            <a:r>
              <a:rPr lang="en-GB" baseline="30000" noProof="0" dirty="0"/>
              <a:t>st</a:t>
            </a:r>
            <a:r>
              <a:rPr lang="en-GB" noProof="0" dirty="0"/>
              <a:t>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8915" y="6492873"/>
            <a:ext cx="1962621" cy="365125"/>
          </a:xfrm>
        </p:spPr>
        <p:txBody>
          <a:bodyPr/>
          <a:lstStyle/>
          <a:p>
            <a:r>
              <a:rPr lang="de-AT" dirty="0"/>
              <a:t>MICHAELA PICHLER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92874"/>
            <a:ext cx="655504" cy="3651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A638BBE2-3D1D-411E-8ABC-35A200AD12EE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r="81743" b="70053"/>
          <a:stretch/>
        </p:blipFill>
        <p:spPr>
          <a:xfrm>
            <a:off x="-717847" y="72389"/>
            <a:ext cx="2225842" cy="1143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B76371-FA18-466F-956D-1435241CA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457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32410B-D93E-47A5-83F0-E9CE2D5E0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45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51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4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240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5663" y="6459220"/>
            <a:ext cx="2743200" cy="365125"/>
          </a:xfrm>
        </p:spPr>
        <p:txBody>
          <a:bodyPr/>
          <a:lstStyle/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844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9063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030"/>
            <a:ext cx="10515600" cy="479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CA49F3-E857-4C9D-8102-ED34C1483FA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2982770C-EA68-40A6-9070-6DA8B31B253D}"/>
              </a:ext>
            </a:extLst>
          </p:cNvPr>
          <p:cNvSpPr/>
          <p:nvPr userDrawn="1"/>
        </p:nvSpPr>
        <p:spPr>
          <a:xfrm rot="5400000">
            <a:off x="20284" y="400684"/>
            <a:ext cx="930160" cy="486407"/>
          </a:xfrm>
          <a:prstGeom prst="triangle">
            <a:avLst/>
          </a:prstGeom>
          <a:solidFill>
            <a:srgbClr val="68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9" r:id="rId2"/>
    <p:sldLayoutId id="2147483711" r:id="rId3"/>
    <p:sldLayoutId id="2147483696" r:id="rId4"/>
    <p:sldLayoutId id="214748373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35" r:id="rId17"/>
    <p:sldLayoutId id="214748373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8A0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43C0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43C0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43C0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9063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030"/>
            <a:ext cx="10515600" cy="479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80750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8A0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43C0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43C0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43C0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9063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030"/>
            <a:ext cx="10515600" cy="479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16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80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8A0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43C0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43C0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43C0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9063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030"/>
            <a:ext cx="10515600" cy="479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CA49F3-E857-4C9D-8102-ED34C1483FA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2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8A0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43C0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43C0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43C0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32183"/>
            <a:ext cx="10515600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14750"/>
            <a:ext cx="10515600" cy="246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72608-7786-415A-BFD6-023DFE6B1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r="81743" b="70053"/>
          <a:stretch/>
        </p:blipFill>
        <p:spPr>
          <a:xfrm>
            <a:off x="-1314450" y="2152649"/>
            <a:ext cx="2225842" cy="1143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0CA49F3-E857-4C9D-8102-ED34C1483F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1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68A0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8A0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43C0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43C0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32183"/>
            <a:ext cx="4523509" cy="102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CA49F3-E857-4C9D-8102-ED34C1483F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37" y="916262"/>
            <a:ext cx="6585463" cy="44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1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8A0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8A0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43C0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43C0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43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7BCAE6A-7B0F-488D-8E99-5AD4A9D698E3}" type="datetimeFigureOut">
              <a:rPr lang="de-AT" smtClean="0"/>
              <a:t>24.03.2022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38BBE2-3D1D-411E-8ABC-35A200AD12EE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A04F7F-224F-4EA9-844F-D923242CF2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04" y="143310"/>
            <a:ext cx="1469372" cy="1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6.png"/><Relationship Id="rId29" Type="http://schemas.openxmlformats.org/officeDocument/2006/relationships/image" Target="../media/image69.sv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8" Type="http://schemas.openxmlformats.org/officeDocument/2006/relationships/image" Target="../media/image48.PNG"/><Relationship Id="rId3" Type="http://schemas.openxmlformats.org/officeDocument/2006/relationships/image" Target="../media/image39.jpe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20" Type="http://schemas.openxmlformats.org/officeDocument/2006/relationships/image" Target="../media/image60.png"/><Relationship Id="rId41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Gabriel.masset@nestle.com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B4AE19-A5AB-4A66-B630-5371FA01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87" y="2055227"/>
            <a:ext cx="11443063" cy="23326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WholEUGrain</a:t>
            </a:r>
            <a:r>
              <a:rPr lang="en-US" sz="3600" dirty="0"/>
              <a:t> Spring School 2022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Policy instruments and development of on pack communication in the promotion of whole grain intake </a:t>
            </a:r>
            <a:endParaRPr lang="en-US" dirty="0">
              <a:solidFill>
                <a:srgbClr val="779138"/>
              </a:solidFill>
            </a:endParaRP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A534D10-A797-4192-9831-AB4D748D3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97" y="5588619"/>
            <a:ext cx="3173700" cy="112029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91D3665-3904-4F24-8C97-0FD169EDC88A}"/>
              </a:ext>
            </a:extLst>
          </p:cNvPr>
          <p:cNvSpPr txBox="1">
            <a:spLocks/>
          </p:cNvSpPr>
          <p:nvPr/>
        </p:nvSpPr>
        <p:spPr>
          <a:xfrm>
            <a:off x="1580790" y="4473300"/>
            <a:ext cx="9055768" cy="2887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843C0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43C0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43C0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43C0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43C0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663300"/>
                </a:solidFill>
              </a:rPr>
              <a:t>29 March 2022</a:t>
            </a:r>
            <a:br>
              <a:rPr lang="en-GB" sz="1800" dirty="0">
                <a:solidFill>
                  <a:srgbClr val="663300"/>
                </a:solidFill>
              </a:rPr>
            </a:br>
            <a:r>
              <a:rPr lang="en-GB" sz="1800" b="1" dirty="0">
                <a:solidFill>
                  <a:srgbClr val="663300"/>
                </a:solidFill>
              </a:rPr>
              <a:t>Gabriel Masset</a:t>
            </a:r>
            <a:endParaRPr lang="en-GB" sz="1800" dirty="0">
              <a:solidFill>
                <a:srgbClr val="6633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A9CAAE-147B-4093-BAAA-1604B792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1"/>
            <a:ext cx="12192000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ational Association for Cereal Science and Technology">
            <a:extLst>
              <a:ext uri="{FF2B5EF4-FFF2-40B4-BE49-F238E27FC236}">
                <a16:creationId xmlns:a16="http://schemas.microsoft.com/office/drawing/2014/main" id="{F3011C97-4E05-425D-8959-53AD886B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6" y="5865443"/>
            <a:ext cx="3135221" cy="7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D84774-58ED-4888-A1D2-EBCE4DBA19D9}"/>
              </a:ext>
            </a:extLst>
          </p:cNvPr>
          <p:cNvSpPr txBox="1"/>
          <p:nvPr/>
        </p:nvSpPr>
        <p:spPr>
          <a:xfrm>
            <a:off x="4852749" y="5323280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Food Policy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working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group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633B83E-5F3B-4AD3-9768-6AAD00223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82" y="5468372"/>
            <a:ext cx="1233169" cy="11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F9C3-5A1E-4F58-8156-7E12AA76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Background &amp; </a:t>
            </a:r>
            <a:r>
              <a:rPr lang="fr-CH" dirty="0" err="1"/>
              <a:t>regulatory</a:t>
            </a:r>
            <a:r>
              <a:rPr lang="fr-CH" dirty="0"/>
              <a:t> </a:t>
            </a:r>
            <a:r>
              <a:rPr lang="fr-CH" dirty="0" err="1"/>
              <a:t>context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DB92-B860-4D1B-AC26-AA7B26DF6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↗ </a:t>
            </a:r>
            <a:r>
              <a:rPr lang="fr-CH" dirty="0" err="1"/>
              <a:t>whole</a:t>
            </a:r>
            <a:r>
              <a:rPr lang="fr-CH" dirty="0"/>
              <a:t> grain </a:t>
            </a:r>
            <a:r>
              <a:rPr lang="fr-CH" dirty="0" err="1"/>
              <a:t>consumption</a:t>
            </a:r>
            <a:r>
              <a:rPr lang="fr-CH" dirty="0"/>
              <a:t> ↔ </a:t>
            </a:r>
            <a:r>
              <a:rPr lang="fr-CH" dirty="0" err="1"/>
              <a:t>improved</a:t>
            </a:r>
            <a:r>
              <a:rPr lang="fr-CH" dirty="0"/>
              <a:t> </a:t>
            </a:r>
            <a:r>
              <a:rPr lang="fr-CH" dirty="0" err="1"/>
              <a:t>health</a:t>
            </a:r>
            <a:r>
              <a:rPr lang="fr-CH" dirty="0"/>
              <a:t> </a:t>
            </a:r>
            <a:r>
              <a:rPr lang="fr-CH" dirty="0" err="1"/>
              <a:t>outcomes</a:t>
            </a:r>
            <a:endParaRPr lang="fr-CH" dirty="0"/>
          </a:p>
          <a:p>
            <a:pPr>
              <a:buFont typeface="Wingdings" panose="05000000000000000000" pitchFamily="2" charset="2"/>
              <a:buChar char="à"/>
            </a:pPr>
            <a:r>
              <a:rPr lang="fr-CH" dirty="0">
                <a:sym typeface="Wingdings" panose="05000000000000000000" pitchFamily="2" charset="2"/>
              </a:rPr>
              <a:t> Whole Grain </a:t>
            </a:r>
            <a:r>
              <a:rPr lang="fr-CH" dirty="0" err="1">
                <a:sym typeface="Wingdings" panose="05000000000000000000" pitchFamily="2" charset="2"/>
              </a:rPr>
              <a:t>consistently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promoted</a:t>
            </a:r>
            <a:r>
              <a:rPr lang="fr-CH" dirty="0">
                <a:sym typeface="Wingdings" panose="05000000000000000000" pitchFamily="2" charset="2"/>
              </a:rPr>
              <a:t> in </a:t>
            </a:r>
            <a:r>
              <a:rPr lang="fr-CH" dirty="0" err="1">
                <a:sym typeface="Wingdings" panose="05000000000000000000" pitchFamily="2" charset="2"/>
              </a:rPr>
              <a:t>dietary</a:t>
            </a:r>
            <a:r>
              <a:rPr lang="fr-CH" dirty="0">
                <a:sym typeface="Wingdings" panose="05000000000000000000" pitchFamily="2" charset="2"/>
              </a:rPr>
              <a:t> guidelines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CH" dirty="0">
                <a:sym typeface="Wingdings" panose="05000000000000000000" pitchFamily="2" charset="2"/>
              </a:rPr>
              <a:t> People are not </a:t>
            </a:r>
            <a:r>
              <a:rPr lang="fr-CH" dirty="0" err="1">
                <a:sym typeface="Wingdings" panose="05000000000000000000" pitchFamily="2" charset="2"/>
              </a:rPr>
              <a:t>reaching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recommended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levels</a:t>
            </a:r>
            <a:r>
              <a:rPr lang="fr-CH" dirty="0">
                <a:sym typeface="Wingdings" panose="05000000000000000000" pitchFamily="2" charset="2"/>
              </a:rPr>
              <a:t> of </a:t>
            </a:r>
            <a:r>
              <a:rPr lang="fr-CH" dirty="0" err="1">
                <a:sym typeface="Wingdings" panose="05000000000000000000" pitchFamily="2" charset="2"/>
              </a:rPr>
              <a:t>intake</a:t>
            </a:r>
            <a:endParaRPr lang="fr-CH" dirty="0"/>
          </a:p>
          <a:p>
            <a:endParaRPr lang="fr-CH" dirty="0"/>
          </a:p>
          <a:p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policy</a:t>
            </a:r>
            <a:r>
              <a:rPr lang="fr-CH" dirty="0"/>
              <a:t> </a:t>
            </a:r>
            <a:r>
              <a:rPr lang="fr-CH" dirty="0" err="1"/>
              <a:t>tool</a:t>
            </a:r>
            <a:r>
              <a:rPr lang="fr-CH" dirty="0"/>
              <a:t> to:</a:t>
            </a:r>
          </a:p>
          <a:p>
            <a:pPr lvl="1"/>
            <a:r>
              <a:rPr lang="fr-CH" dirty="0"/>
              <a:t>Help </a:t>
            </a:r>
            <a:r>
              <a:rPr lang="fr-CH" dirty="0" err="1"/>
              <a:t>individuals</a:t>
            </a:r>
            <a:r>
              <a:rPr lang="fr-CH" dirty="0"/>
              <a:t> </a:t>
            </a:r>
            <a:r>
              <a:rPr lang="fr-CH" dirty="0" err="1"/>
              <a:t>identifying</a:t>
            </a:r>
            <a:r>
              <a:rPr lang="fr-CH" dirty="0"/>
              <a:t> </a:t>
            </a:r>
            <a:r>
              <a:rPr lang="fr-CH" dirty="0" err="1"/>
              <a:t>food</a:t>
            </a:r>
            <a:r>
              <a:rPr lang="fr-CH" dirty="0"/>
              <a:t> </a:t>
            </a:r>
            <a:r>
              <a:rPr lang="fr-CH" dirty="0" err="1"/>
              <a:t>products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more </a:t>
            </a:r>
            <a:r>
              <a:rPr lang="fr-CH" dirty="0" err="1"/>
              <a:t>whole</a:t>
            </a:r>
            <a:r>
              <a:rPr lang="fr-CH" dirty="0"/>
              <a:t> grain?</a:t>
            </a:r>
          </a:p>
          <a:p>
            <a:pPr lvl="1"/>
            <a:r>
              <a:rPr lang="fr-CH" dirty="0" err="1"/>
              <a:t>Incentivize</a:t>
            </a:r>
            <a:r>
              <a:rPr lang="fr-CH" dirty="0"/>
              <a:t> </a:t>
            </a:r>
            <a:r>
              <a:rPr lang="fr-CH" dirty="0" err="1"/>
              <a:t>food</a:t>
            </a:r>
            <a:r>
              <a:rPr lang="fr-CH" dirty="0"/>
              <a:t> </a:t>
            </a:r>
            <a:r>
              <a:rPr lang="fr-CH" dirty="0" err="1"/>
              <a:t>producers</a:t>
            </a:r>
            <a:r>
              <a:rPr lang="fr-CH" dirty="0"/>
              <a:t> to </a:t>
            </a:r>
            <a:r>
              <a:rPr lang="fr-CH" dirty="0" err="1"/>
              <a:t>include</a:t>
            </a:r>
            <a:r>
              <a:rPr lang="fr-CH" dirty="0"/>
              <a:t> more </a:t>
            </a:r>
            <a:r>
              <a:rPr lang="fr-CH" dirty="0" err="1"/>
              <a:t>whole</a:t>
            </a:r>
            <a:r>
              <a:rPr lang="fr-CH" dirty="0"/>
              <a:t> grain in </a:t>
            </a:r>
            <a:r>
              <a:rPr lang="fr-CH" dirty="0" err="1"/>
              <a:t>their</a:t>
            </a:r>
            <a:r>
              <a:rPr lang="fr-CH" dirty="0"/>
              <a:t> </a:t>
            </a:r>
            <a:r>
              <a:rPr lang="fr-CH" dirty="0" err="1"/>
              <a:t>offering</a:t>
            </a:r>
            <a:r>
              <a:rPr lang="fr-CH" dirty="0"/>
              <a:t>?</a:t>
            </a:r>
          </a:p>
          <a:p>
            <a:pPr lvl="1"/>
            <a:endParaRPr lang="fr-CH" dirty="0"/>
          </a:p>
          <a:p>
            <a:r>
              <a:rPr lang="fr-CH" dirty="0" err="1"/>
              <a:t>European</a:t>
            </a:r>
            <a:r>
              <a:rPr lang="fr-CH" dirty="0"/>
              <a:t> </a:t>
            </a:r>
            <a:r>
              <a:rPr lang="fr-CH" dirty="0" err="1"/>
              <a:t>regulatory</a:t>
            </a:r>
            <a:r>
              <a:rPr lang="fr-CH" dirty="0"/>
              <a:t> </a:t>
            </a:r>
            <a:r>
              <a:rPr lang="fr-CH" dirty="0" err="1"/>
              <a:t>context</a:t>
            </a:r>
            <a:endParaRPr lang="fr-CH" dirty="0"/>
          </a:p>
          <a:p>
            <a:pPr lvl="1"/>
            <a:r>
              <a:rPr lang="fr-CH" dirty="0" err="1"/>
              <a:t>Farm</a:t>
            </a:r>
            <a:r>
              <a:rPr lang="fr-CH" dirty="0"/>
              <a:t> to Fork </a:t>
            </a:r>
            <a:r>
              <a:rPr lang="fr-CH" dirty="0" err="1"/>
              <a:t>strategy</a:t>
            </a:r>
            <a:endParaRPr lang="fr-CH" dirty="0"/>
          </a:p>
          <a:p>
            <a:pPr lvl="1"/>
            <a:r>
              <a:rPr lang="fr-CH" dirty="0"/>
              <a:t>Objective: propose pan-EU </a:t>
            </a:r>
            <a:r>
              <a:rPr lang="fr-CH" dirty="0" err="1"/>
              <a:t>nutritional</a:t>
            </a:r>
            <a:r>
              <a:rPr lang="fr-CH" dirty="0"/>
              <a:t> Front-of-Pack </a:t>
            </a:r>
            <a:r>
              <a:rPr lang="fr-CH" dirty="0" err="1"/>
              <a:t>Labeling</a:t>
            </a:r>
            <a:r>
              <a:rPr lang="fr-CH" dirty="0"/>
              <a:t> </a:t>
            </a:r>
            <a:r>
              <a:rPr lang="fr-CH" dirty="0" err="1"/>
              <a:t>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66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D86B-3443-4A1C-9569-F5CAD18F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FOP </a:t>
            </a:r>
            <a:r>
              <a:rPr lang="fr-CH" dirty="0" err="1"/>
              <a:t>schemes</a:t>
            </a:r>
            <a:r>
              <a:rPr lang="fr-CH" dirty="0"/>
              <a:t> </a:t>
            </a:r>
            <a:r>
              <a:rPr lang="fr-CH" dirty="0" err="1"/>
              <a:t>including</a:t>
            </a:r>
            <a:r>
              <a:rPr lang="fr-CH" dirty="0"/>
              <a:t> </a:t>
            </a:r>
            <a:r>
              <a:rPr lang="fr-CH" dirty="0" err="1"/>
              <a:t>whole</a:t>
            </a:r>
            <a:r>
              <a:rPr lang="fr-CH" dirty="0"/>
              <a:t> grain</a:t>
            </a:r>
            <a:br>
              <a:rPr lang="fr-CH" dirty="0"/>
            </a:br>
            <a:r>
              <a:rPr lang="fr-CH" sz="3600" dirty="0"/>
              <a:t>(Example </a:t>
            </a:r>
            <a:r>
              <a:rPr lang="fr-CH" sz="3600" dirty="0" err="1"/>
              <a:t>criteria</a:t>
            </a:r>
            <a:r>
              <a:rPr lang="fr-CH" sz="3600" dirty="0"/>
              <a:t> for breakfast </a:t>
            </a:r>
            <a:r>
              <a:rPr lang="fr-CH" sz="3600" dirty="0" err="1"/>
              <a:t>cereals</a:t>
            </a:r>
            <a:r>
              <a:rPr lang="fr-CH" sz="3600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12069-DDF8-42E4-853D-93528DDFC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Singapore – </a:t>
            </a:r>
            <a:r>
              <a:rPr lang="fr-CH" dirty="0" err="1"/>
              <a:t>Healthy</a:t>
            </a:r>
            <a:r>
              <a:rPr lang="fr-CH" dirty="0"/>
              <a:t> </a:t>
            </a:r>
            <a:r>
              <a:rPr lang="fr-CH" dirty="0" err="1"/>
              <a:t>Choice</a:t>
            </a:r>
            <a:r>
              <a:rPr lang="fr-CH" dirty="0"/>
              <a:t> </a:t>
            </a:r>
            <a:r>
              <a:rPr lang="fr-CH" dirty="0" err="1"/>
              <a:t>scheme</a:t>
            </a:r>
            <a:r>
              <a:rPr lang="fr-CH" dirty="0"/>
              <a:t>. Min 25% WG (and 4g fibre/100g)</a:t>
            </a:r>
          </a:p>
          <a:p>
            <a:endParaRPr lang="fr-CH" dirty="0"/>
          </a:p>
          <a:p>
            <a:r>
              <a:rPr lang="fr-CH" dirty="0"/>
              <a:t>Malaysia – </a:t>
            </a:r>
            <a:r>
              <a:rPr lang="fr-CH" dirty="0" err="1"/>
              <a:t>Healthy</a:t>
            </a:r>
            <a:r>
              <a:rPr lang="fr-CH" dirty="0"/>
              <a:t> </a:t>
            </a:r>
            <a:r>
              <a:rPr lang="fr-CH" dirty="0" err="1"/>
              <a:t>Choice</a:t>
            </a:r>
            <a:r>
              <a:rPr lang="fr-CH" dirty="0"/>
              <a:t> </a:t>
            </a:r>
            <a:r>
              <a:rPr lang="fr-CH" dirty="0" err="1"/>
              <a:t>scheme</a:t>
            </a:r>
            <a:r>
              <a:rPr lang="fr-CH" dirty="0"/>
              <a:t>. Min 25% WG (and 6g fibre/100g)</a:t>
            </a:r>
          </a:p>
          <a:p>
            <a:endParaRPr lang="fr-CH" dirty="0"/>
          </a:p>
          <a:p>
            <a:r>
              <a:rPr lang="fr-CH" dirty="0"/>
              <a:t>Nordic </a:t>
            </a:r>
            <a:r>
              <a:rPr lang="fr-CH" dirty="0" err="1"/>
              <a:t>Keyhole</a:t>
            </a:r>
            <a:r>
              <a:rPr lang="fr-CH" dirty="0"/>
              <a:t>. Min 55% WG (and 6g fibre/100g)</a:t>
            </a:r>
          </a:p>
          <a:p>
            <a:endParaRPr lang="fr-CH" dirty="0"/>
          </a:p>
          <a:p>
            <a:r>
              <a:rPr lang="fr-CH" dirty="0" err="1"/>
              <a:t>Danish</a:t>
            </a:r>
            <a:r>
              <a:rPr lang="fr-CH" dirty="0"/>
              <a:t> Whole Grain Partnership. Min 65% WG (and 6g fibre/100g)</a:t>
            </a:r>
          </a:p>
          <a:p>
            <a:endParaRPr lang="fr-CH" dirty="0"/>
          </a:p>
          <a:p>
            <a:r>
              <a:rPr lang="fr-CH" dirty="0"/>
              <a:t>US Whole Grain </a:t>
            </a:r>
            <a:r>
              <a:rPr lang="fr-CH" dirty="0" err="1"/>
              <a:t>Stamp</a:t>
            </a:r>
            <a:r>
              <a:rPr lang="fr-CH" dirty="0"/>
              <a:t>. 3 </a:t>
            </a:r>
            <a:r>
              <a:rPr lang="fr-CH" dirty="0" err="1"/>
              <a:t>levels</a:t>
            </a:r>
            <a:r>
              <a:rPr lang="fr-CH" dirty="0"/>
              <a:t> (9g WG per serve, 50% WG, 100% WG)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40D9C-2B3C-499C-8C85-D9E63267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120" y="1792326"/>
            <a:ext cx="676491" cy="698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7ED48-DC48-41D6-8743-AB346D13D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097" y="2625935"/>
            <a:ext cx="709514" cy="699231"/>
          </a:xfrm>
          <a:prstGeom prst="rect">
            <a:avLst/>
          </a:prstGeom>
        </p:spPr>
      </p:pic>
      <p:pic>
        <p:nvPicPr>
          <p:cNvPr id="1026" name="Picture 2" descr="Image result for green keyhole logo denmark | Vector logo ...">
            <a:extLst>
              <a:ext uri="{FF2B5EF4-FFF2-40B4-BE49-F238E27FC236}">
                <a16:creationId xmlns:a16="http://schemas.microsoft.com/office/drawing/2014/main" id="{C5775100-7BA2-4E81-AF53-EE83A9D0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119" y="3659632"/>
            <a:ext cx="676491" cy="6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ldkorn">
            <a:extLst>
              <a:ext uri="{FF2B5EF4-FFF2-40B4-BE49-F238E27FC236}">
                <a16:creationId xmlns:a16="http://schemas.microsoft.com/office/drawing/2014/main" id="{B2383260-3A51-4795-9C21-5CFBEA5DB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039" y="4631309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ur examples of web stamps">
            <a:extLst>
              <a:ext uri="{FF2B5EF4-FFF2-40B4-BE49-F238E27FC236}">
                <a16:creationId xmlns:a16="http://schemas.microsoft.com/office/drawing/2014/main" id="{E52003F2-CE8F-43E4-9720-EC4296262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0"/>
          <a:stretch/>
        </p:blipFill>
        <p:spPr bwMode="auto">
          <a:xfrm>
            <a:off x="11297119" y="5497217"/>
            <a:ext cx="743387" cy="11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4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nhaltsplatzhalter 1">
            <a:extLst>
              <a:ext uri="{FF2B5EF4-FFF2-40B4-BE49-F238E27FC236}">
                <a16:creationId xmlns:a16="http://schemas.microsoft.com/office/drawing/2014/main" id="{8876EAD6-AACC-4D67-BD8E-7BF94318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83" y="1673423"/>
            <a:ext cx="11308437" cy="54768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Grain Summit 2017 ⤇ </a:t>
            </a:r>
            <a:r>
              <a:rPr lang="en-NZ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VIENNA WHOLE GRAIN DECLARATION</a:t>
            </a:r>
            <a:endParaRPr lang="en-GB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sz="7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experts’ consensus on the principal goals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sz="7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 that must be taken to increase whole grain intake</a:t>
            </a:r>
            <a:endParaRPr lang="de-AT" sz="7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GB" sz="7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cooperation in a global “</a:t>
            </a:r>
            <a:r>
              <a:rPr lang="en-GB" sz="7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Grain Initiative</a:t>
            </a:r>
            <a:r>
              <a:rPr lang="en-GB" sz="7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with international working groups </a:t>
            </a:r>
            <a:endParaRPr lang="de-AT" sz="7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8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8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Grain Initiative’s VISION</a:t>
            </a:r>
            <a:r>
              <a:rPr lang="en-GB" sz="8000" b="1" u="sng" dirty="0"/>
              <a:t>: 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globally increase whole grain intake</a:t>
            </a:r>
            <a:r>
              <a:rPr lang="en-NZ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8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Grain Initiative’s MISSION: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GB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World-wide interdisciplinary collaboration driven by principles of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Tahoma" panose="020B0604030504040204" pitchFamily="34" charset="0"/>
              <a:buChar char="─"/>
            </a:pPr>
            <a:r>
              <a:rPr lang="en-GB" sz="7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Tahoma" panose="020B0604030504040204" pitchFamily="34" charset="0"/>
              <a:buChar char="─"/>
            </a:pPr>
            <a:r>
              <a:rPr lang="en-GB" sz="7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knowledge, information and resources,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Tahoma" panose="020B0604030504040204" pitchFamily="34" charset="0"/>
              <a:buChar char="─"/>
            </a:pPr>
            <a:r>
              <a:rPr lang="en-GB" sz="7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transparency and inclusivity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GB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to increase the whole grain intake worldwide.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GB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act as overarching independent counterpart for policy makers and donor organisations.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4E80ECC-C10A-4161-9DC8-3EB5BCCD26B6}"/>
              </a:ext>
            </a:extLst>
          </p:cNvPr>
          <p:cNvGrpSpPr/>
          <p:nvPr/>
        </p:nvGrpSpPr>
        <p:grpSpPr>
          <a:xfrm>
            <a:off x="-187568" y="-31933"/>
            <a:ext cx="11599146" cy="1528339"/>
            <a:chOff x="-187568" y="-31933"/>
            <a:chExt cx="11599146" cy="1528339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F08B08BF-F82E-449A-8C66-1E01BEF60589}"/>
                </a:ext>
              </a:extLst>
            </p:cNvPr>
            <p:cNvSpPr txBox="1">
              <a:spLocks/>
            </p:cNvSpPr>
            <p:nvPr/>
          </p:nvSpPr>
          <p:spPr>
            <a:xfrm>
              <a:off x="797169" y="-31933"/>
              <a:ext cx="10614409" cy="1063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68A04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		  </a:t>
              </a:r>
              <a:r>
                <a:rPr lang="en-GB" b="1" dirty="0">
                  <a:solidFill>
                    <a:srgbClr val="68331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- VISION &amp; MISSION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7C773B79-0F1C-4396-B224-524DCBD8C152}"/>
                </a:ext>
              </a:extLst>
            </p:cNvPr>
            <p:cNvGrpSpPr/>
            <p:nvPr/>
          </p:nvGrpSpPr>
          <p:grpSpPr>
            <a:xfrm>
              <a:off x="-187568" y="7556"/>
              <a:ext cx="10722015" cy="1488850"/>
              <a:chOff x="-187568" y="7556"/>
              <a:chExt cx="10722015" cy="1488850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DFAF728D-3D2F-465F-A922-1D71D27FA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568" y="7556"/>
                <a:ext cx="4217805" cy="1488850"/>
              </a:xfrm>
              <a:prstGeom prst="rect">
                <a:avLst/>
              </a:prstGeom>
            </p:spPr>
          </p:pic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ABB9DAC4-E137-4947-B6AE-269E02BA7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5508" y="1045595"/>
                <a:ext cx="6618939" cy="0"/>
              </a:xfrm>
              <a:prstGeom prst="line">
                <a:avLst/>
              </a:prstGeom>
              <a:ln w="19050">
                <a:solidFill>
                  <a:srgbClr val="6833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4232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4E80ECC-C10A-4161-9DC8-3EB5BCCD26B6}"/>
              </a:ext>
            </a:extLst>
          </p:cNvPr>
          <p:cNvGrpSpPr/>
          <p:nvPr/>
        </p:nvGrpSpPr>
        <p:grpSpPr>
          <a:xfrm>
            <a:off x="-187568" y="-31933"/>
            <a:ext cx="11599146" cy="1528339"/>
            <a:chOff x="-187568" y="-31933"/>
            <a:chExt cx="11599146" cy="1528339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F08B08BF-F82E-449A-8C66-1E01BEF60589}"/>
                </a:ext>
              </a:extLst>
            </p:cNvPr>
            <p:cNvSpPr txBox="1">
              <a:spLocks/>
            </p:cNvSpPr>
            <p:nvPr/>
          </p:nvSpPr>
          <p:spPr>
            <a:xfrm>
              <a:off x="797169" y="-31933"/>
              <a:ext cx="10614409" cy="1063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68A04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			  </a:t>
              </a:r>
              <a:r>
                <a:rPr lang="en-GB" b="1" dirty="0">
                  <a:solidFill>
                    <a:srgbClr val="68331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- ACTIVITIES / Working Groups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7C773B79-0F1C-4396-B224-524DCBD8C152}"/>
                </a:ext>
              </a:extLst>
            </p:cNvPr>
            <p:cNvGrpSpPr/>
            <p:nvPr/>
          </p:nvGrpSpPr>
          <p:grpSpPr>
            <a:xfrm>
              <a:off x="-187568" y="7556"/>
              <a:ext cx="10722015" cy="1488850"/>
              <a:chOff x="-187568" y="7556"/>
              <a:chExt cx="10722015" cy="1488850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DFAF728D-3D2F-465F-A922-1D71D27FA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568" y="7556"/>
                <a:ext cx="4217805" cy="1488850"/>
              </a:xfrm>
              <a:prstGeom prst="rect">
                <a:avLst/>
              </a:prstGeom>
            </p:spPr>
          </p:pic>
          <p:cxnSp>
            <p:nvCxnSpPr>
              <p:cNvPr id="7" name="Gerader Verbinder 6">
                <a:extLst>
                  <a:ext uri="{FF2B5EF4-FFF2-40B4-BE49-F238E27FC236}">
                    <a16:creationId xmlns:a16="http://schemas.microsoft.com/office/drawing/2014/main" id="{ABB9DAC4-E137-4947-B6AE-269E02BA7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5508" y="1045595"/>
                <a:ext cx="6618939" cy="0"/>
              </a:xfrm>
              <a:prstGeom prst="line">
                <a:avLst/>
              </a:prstGeom>
              <a:ln w="19050">
                <a:solidFill>
                  <a:srgbClr val="6833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88F7AC12-D0D5-42E8-8222-F77A1821B1F1}"/>
              </a:ext>
            </a:extLst>
          </p:cNvPr>
          <p:cNvSpPr txBox="1">
            <a:spLocks/>
          </p:cNvSpPr>
          <p:nvPr/>
        </p:nvSpPr>
        <p:spPr>
          <a:xfrm>
            <a:off x="0" y="1632083"/>
            <a:ext cx="6087628" cy="215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Working Group on </a:t>
            </a:r>
            <a:b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Grain Definitions</a:t>
            </a:r>
          </a:p>
          <a:p>
            <a:pPr marL="1885950" indent="-539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consensus on a global definition of whole grain raw materials</a:t>
            </a:r>
          </a:p>
          <a:p>
            <a:pPr marL="0" indent="1885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consensus on a whole grain food definition</a:t>
            </a:r>
          </a:p>
          <a:p>
            <a:pPr marL="1347788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Chair: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Jan Willem van der Kamp / TNO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EEC9F55-955F-4D4A-A7A2-0B68E68F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7" y="2402220"/>
            <a:ext cx="1080000" cy="1080000"/>
          </a:xfrm>
          <a:prstGeom prst="ellipse">
            <a:avLst/>
          </a:prstGeom>
          <a:ln w="28575" cap="rnd">
            <a:solidFill>
              <a:srgbClr val="F297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B3BB86D8-0E8C-48C9-8405-4190F40DEB05}"/>
              </a:ext>
            </a:extLst>
          </p:cNvPr>
          <p:cNvSpPr txBox="1">
            <a:spLocks/>
          </p:cNvSpPr>
          <p:nvPr/>
        </p:nvSpPr>
        <p:spPr>
          <a:xfrm>
            <a:off x="6104372" y="1632082"/>
            <a:ext cx="5961450" cy="215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Working Group on </a:t>
            </a:r>
            <a:b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Evaluation of Increased Whole Grain Intake</a:t>
            </a:r>
          </a:p>
          <a:p>
            <a:pPr marL="625475" indent="-44291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insight into the economic impact of whole </a:t>
            </a:r>
            <a:b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grains and health care costs relative to increasing </a:t>
            </a:r>
            <a:b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whole grain consumption beyond current levels</a:t>
            </a:r>
          </a:p>
          <a:p>
            <a:pPr marL="182563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Chair: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Jan de Vries / Nutrition Solutions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3D70280-FE5D-4A71-93A3-3129129B5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578" y="2467519"/>
            <a:ext cx="1080000" cy="1080000"/>
          </a:xfrm>
          <a:prstGeom prst="ellipse">
            <a:avLst/>
          </a:prstGeom>
          <a:ln w="28575" cap="rnd">
            <a:solidFill>
              <a:srgbClr val="F297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679E8EBC-FFE6-4E98-BABE-692FB74A9533}"/>
              </a:ext>
            </a:extLst>
          </p:cNvPr>
          <p:cNvSpPr txBox="1">
            <a:spLocks/>
          </p:cNvSpPr>
          <p:nvPr/>
        </p:nvSpPr>
        <p:spPr>
          <a:xfrm>
            <a:off x="-142922" y="3968750"/>
            <a:ext cx="6087628" cy="215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Working Group on </a:t>
            </a:r>
            <a:b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Practices for Public-Private Partnerships &amp; Communication</a:t>
            </a:r>
          </a:p>
          <a:p>
            <a:pPr marL="1885950" indent="-53975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	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cohesive and consistent messaging and strategies around the promotion of whole grains to help capture consumer attention</a:t>
            </a:r>
          </a:p>
          <a:p>
            <a:pPr marL="18859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a framework that can be used in communities/countries/regions around the globe to form public-private partnerships</a:t>
            </a:r>
          </a:p>
          <a:p>
            <a:pPr marL="1885950" indent="-539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Chair: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Abby Clement / WGC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5" name="Grafik 24" descr="Ein Bild, das Person, haltend, Frau, lächelnd enthält.&#10;&#10;Automatisch generierte Beschreibung">
            <a:extLst>
              <a:ext uri="{FF2B5EF4-FFF2-40B4-BE49-F238E27FC236}">
                <a16:creationId xmlns:a16="http://schemas.microsoft.com/office/drawing/2014/main" id="{EBE4AA30-2F7A-4AA9-8CE4-C7E3C08EF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7" y="5176458"/>
            <a:ext cx="1075680" cy="1080000"/>
          </a:xfrm>
          <a:prstGeom prst="ellipse">
            <a:avLst/>
          </a:prstGeom>
          <a:ln w="28575" cap="rnd">
            <a:solidFill>
              <a:srgbClr val="F297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A40E164A-413E-4FE1-A32E-F6E8F3663054}"/>
              </a:ext>
            </a:extLst>
          </p:cNvPr>
          <p:cNvSpPr txBox="1">
            <a:spLocks/>
          </p:cNvSpPr>
          <p:nvPr/>
        </p:nvSpPr>
        <p:spPr>
          <a:xfrm>
            <a:off x="6104372" y="3968750"/>
            <a:ext cx="5961450" cy="2152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Working Group on </a:t>
            </a:r>
            <a:b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1" kern="1200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 of Whole Grains</a:t>
            </a: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5475" indent="-44291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data that will clarify the role that cereal grains might</a:t>
            </a:r>
            <a:b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play in promoting the most sustainable food supply.</a:t>
            </a:r>
          </a:p>
          <a:p>
            <a:pPr marL="625475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Evaluate the whole grain supply chain to build a holistic</a:t>
            </a:r>
            <a:b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understanding of whole grain sustainability.</a:t>
            </a:r>
          </a:p>
          <a:p>
            <a:pPr marL="182563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Chair: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Keagan Ringling / University of Minnesota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9" name="Grafik 28" descr="Ein Bild, das draußen, Person, Mann, Gras enthält.&#10;&#10;Automatisch generierte Beschreibung">
            <a:extLst>
              <a:ext uri="{FF2B5EF4-FFF2-40B4-BE49-F238E27FC236}">
                <a16:creationId xmlns:a16="http://schemas.microsoft.com/office/drawing/2014/main" id="{E9C6EB22-4131-4A22-9FEF-40ABB21BC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578" y="5580781"/>
            <a:ext cx="1080000" cy="1080000"/>
          </a:xfrm>
          <a:prstGeom prst="ellipse">
            <a:avLst/>
          </a:prstGeom>
          <a:ln w="28575" cap="rnd">
            <a:solidFill>
              <a:srgbClr val="F297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4207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DD60C5E-79FA-4085-A102-B98075DA6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68" y="7556"/>
            <a:ext cx="4217805" cy="14888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9383DC-2C1B-48EB-B577-149A805903F2}"/>
              </a:ext>
            </a:extLst>
          </p:cNvPr>
          <p:cNvSpPr txBox="1">
            <a:spLocks/>
          </p:cNvSpPr>
          <p:nvPr/>
        </p:nvSpPr>
        <p:spPr>
          <a:xfrm>
            <a:off x="797169" y="-31933"/>
            <a:ext cx="10614409" cy="1063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8A0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		  </a:t>
            </a:r>
            <a:r>
              <a:rPr lang="en-GB" b="1" dirty="0">
                <a:solidFill>
                  <a:srgbClr val="68331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PARTNERS so far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8E11341-9203-4879-BF0E-2BA7EA7C4953}"/>
              </a:ext>
            </a:extLst>
          </p:cNvPr>
          <p:cNvCxnSpPr>
            <a:cxnSpLocks/>
          </p:cNvCxnSpPr>
          <p:nvPr/>
        </p:nvCxnSpPr>
        <p:spPr>
          <a:xfrm>
            <a:off x="3915508" y="1045595"/>
            <a:ext cx="6618939" cy="0"/>
          </a:xfrm>
          <a:prstGeom prst="line">
            <a:avLst/>
          </a:prstGeom>
          <a:ln w="19050">
            <a:solidFill>
              <a:srgbClr val="683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68D6E8C0-2FCA-465D-9890-25CF6B8C4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r="4055" b="-1"/>
          <a:stretch/>
        </p:blipFill>
        <p:spPr>
          <a:xfrm>
            <a:off x="1468996" y="1376936"/>
            <a:ext cx="9494902" cy="5340875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90284020-AC89-4DEB-A9A2-40D9CD064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99834"/>
              </p:ext>
            </p:extLst>
          </p:nvPr>
        </p:nvGraphicFramePr>
        <p:xfrm>
          <a:off x="288272" y="1747731"/>
          <a:ext cx="3370216" cy="4809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0216">
                  <a:extLst>
                    <a:ext uri="{9D8B030D-6E8A-4147-A177-3AD203B41FA5}">
                      <a16:colId xmlns:a16="http://schemas.microsoft.com/office/drawing/2014/main" val="3290773837"/>
                    </a:ext>
                  </a:extLst>
                </a:gridCol>
              </a:tblGrid>
              <a:tr h="3031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AEGIC, AU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955465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Biogranum, SR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011337"/>
                  </a:ext>
                </a:extLst>
              </a:tr>
              <a:tr h="390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Bread Institute, SE   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261599"/>
                  </a:ext>
                </a:extLst>
              </a:tr>
              <a:tr h="2770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Bühler AG, CH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377451"/>
                  </a:ext>
                </a:extLst>
              </a:tr>
              <a:tr h="309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>
                          <a:effectLst/>
                        </a:rPr>
                        <a:t>Chinese Cereal &amp; Oil Association, CN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130762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>
                          <a:effectLst/>
                        </a:rPr>
                        <a:t>CEEREAL, BE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18789"/>
                  </a:ext>
                </a:extLst>
              </a:tr>
              <a:tr h="390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Cereal and Grains Association (AACCI), USA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067371"/>
                  </a:ext>
                </a:extLst>
              </a:tr>
              <a:tr h="390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Chinese Grain Product Research Development Institute, CN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930152"/>
                  </a:ext>
                </a:extLst>
              </a:tr>
              <a:tr h="3125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>
                          <a:effectLst/>
                        </a:rPr>
                        <a:t>CIAD – Research Center in Food &amp; Development , MX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698180"/>
                  </a:ext>
                </a:extLst>
              </a:tr>
              <a:tr h="4380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CIMMYT - International Maize &amp; Wheat Improvement Center, MX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923741"/>
                  </a:ext>
                </a:extLst>
              </a:tr>
              <a:tr h="390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Cereal Partners Worldwide, CH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866783"/>
                  </a:ext>
                </a:extLst>
              </a:tr>
              <a:tr h="3320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Fazer Ab (Oy Karl Fazer Ab), FI 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993514"/>
                  </a:ext>
                </a:extLst>
              </a:tr>
              <a:tr h="35160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>
                          <a:effectLst/>
                        </a:rPr>
                        <a:t>GoodMills, DE</a:t>
                      </a:r>
                      <a:endParaRPr lang="en-GB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3177"/>
                  </a:ext>
                </a:extLst>
              </a:tr>
              <a:tr h="390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>
                          <a:effectLst/>
                        </a:rPr>
                        <a:t>Grains &amp; Legumes Nutrition Council, AU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8" marR="9418" marT="94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176140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D7F33F5F-EFA2-4DF9-82E2-338034EA9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99922"/>
              </p:ext>
            </p:extLst>
          </p:nvPr>
        </p:nvGraphicFramePr>
        <p:xfrm>
          <a:off x="4340416" y="1747732"/>
          <a:ext cx="3370216" cy="4891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0216">
                  <a:extLst>
                    <a:ext uri="{9D8B030D-6E8A-4147-A177-3AD203B41FA5}">
                      <a16:colId xmlns:a16="http://schemas.microsoft.com/office/drawing/2014/main" val="2170559648"/>
                    </a:ext>
                  </a:extLst>
                </a:gridCol>
              </a:tblGrid>
              <a:tr h="283733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 err="1">
                          <a:effectLst/>
                        </a:rPr>
                        <a:t>HealthGrain</a:t>
                      </a:r>
                      <a:r>
                        <a:rPr lang="de-AT" sz="1200" u="none" strike="noStrike" dirty="0">
                          <a:effectLst/>
                        </a:rPr>
                        <a:t> Forum, FI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313928"/>
                  </a:ext>
                </a:extLst>
              </a:tr>
              <a:tr h="28944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Henan University </a:t>
                      </a:r>
                      <a:r>
                        <a:rPr lang="de-AT" sz="1200" u="none" strike="noStrike" dirty="0" err="1">
                          <a:effectLst/>
                        </a:rPr>
                        <a:t>of</a:t>
                      </a:r>
                      <a:r>
                        <a:rPr lang="de-AT" sz="1200" u="none" strike="noStrike" dirty="0">
                          <a:effectLst/>
                        </a:rPr>
                        <a:t> Technology, CN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516356"/>
                  </a:ext>
                </a:extLst>
              </a:tr>
              <a:tr h="28944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ICC – International Association for Cereal Science &amp; Technology, AT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488178"/>
                  </a:ext>
                </a:extLst>
              </a:tr>
              <a:tr h="2977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Institute of Agricultural Resources and Economics, LV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37872"/>
                  </a:ext>
                </a:extLst>
              </a:tr>
              <a:tr h="471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Institute of </a:t>
                      </a:r>
                      <a:r>
                        <a:rPr lang="en-US" sz="1200" u="none" strike="noStrike" dirty="0" err="1">
                          <a:effectLst/>
                        </a:rPr>
                        <a:t>Agrochemistry</a:t>
                      </a:r>
                      <a:r>
                        <a:rPr lang="en-US" sz="1200" u="none" strike="noStrike" dirty="0">
                          <a:effectLst/>
                        </a:rPr>
                        <a:t> and Food Technology </a:t>
                      </a:r>
                    </a:p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(Spanish National Research Council) IATA, 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082052"/>
                  </a:ext>
                </a:extLst>
              </a:tr>
              <a:tr h="379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International Hellenic University - Department of </a:t>
                      </a:r>
                    </a:p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Food Science and Technology, GR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058891"/>
                  </a:ext>
                </a:extLst>
              </a:tr>
              <a:tr h="270733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ISEKI Food Association, AT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893060"/>
                  </a:ext>
                </a:extLst>
              </a:tr>
              <a:tr h="270842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 err="1">
                          <a:effectLst/>
                        </a:rPr>
                        <a:t>Istinye</a:t>
                      </a:r>
                      <a:r>
                        <a:rPr lang="de-AT" sz="1200" u="none" strike="noStrike" dirty="0">
                          <a:effectLst/>
                        </a:rPr>
                        <a:t> University, TR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606940"/>
                  </a:ext>
                </a:extLst>
              </a:tr>
              <a:tr h="282439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 err="1">
                          <a:effectLst/>
                        </a:rPr>
                        <a:t>Lantmännen</a:t>
                      </a:r>
                      <a:r>
                        <a:rPr lang="de-AT" sz="1200" u="none" strike="noStrike" dirty="0">
                          <a:effectLst/>
                        </a:rPr>
                        <a:t>, FI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602574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Latvia University of Life Sciences and Technology, LV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649904"/>
                  </a:ext>
                </a:extLst>
              </a:tr>
              <a:tr h="23155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Morning Foods Ltd, UK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065325"/>
                  </a:ext>
                </a:extLst>
              </a:tr>
              <a:tr h="358725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NABIM, UK 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393103"/>
                  </a:ext>
                </a:extLst>
              </a:tr>
              <a:tr h="379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National Engineering Technology Research Center for Grain Processing Equipment, CN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769392"/>
                  </a:ext>
                </a:extLst>
              </a:tr>
              <a:tr h="4704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National Scientific and Technical Research Council, 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909772"/>
                  </a:ext>
                </a:extLst>
              </a:tr>
              <a:tr h="2352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Nutrition Solutions, NL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84" marR="5984" marT="59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649179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D3D5A956-1642-40AF-8E98-DFB7742FA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17102"/>
              </p:ext>
            </p:extLst>
          </p:nvPr>
        </p:nvGraphicFramePr>
        <p:xfrm>
          <a:off x="8392560" y="1747732"/>
          <a:ext cx="3370216" cy="4809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0216">
                  <a:extLst>
                    <a:ext uri="{9D8B030D-6E8A-4147-A177-3AD203B41FA5}">
                      <a16:colId xmlns:a16="http://schemas.microsoft.com/office/drawing/2014/main" val="1641994278"/>
                    </a:ext>
                  </a:extLst>
                </a:gridCol>
              </a:tblGrid>
              <a:tr h="3510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 err="1">
                          <a:effectLst/>
                        </a:rPr>
                        <a:t>Oldways</a:t>
                      </a:r>
                      <a:r>
                        <a:rPr lang="de-AT" sz="1200" u="none" strike="noStrike" dirty="0">
                          <a:effectLst/>
                        </a:rPr>
                        <a:t> Whole </a:t>
                      </a:r>
                      <a:r>
                        <a:rPr lang="de-AT" sz="1200" u="none" strike="noStrike" dirty="0" err="1">
                          <a:effectLst/>
                        </a:rPr>
                        <a:t>Grains</a:t>
                      </a:r>
                      <a:r>
                        <a:rPr lang="de-AT" sz="1200" u="none" strike="noStrike" dirty="0">
                          <a:effectLst/>
                        </a:rPr>
                        <a:t> Council, US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088402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Open Fields </a:t>
                      </a:r>
                      <a:r>
                        <a:rPr lang="de-AT" sz="1200" u="none" strike="noStrike" dirty="0" err="1">
                          <a:effectLst/>
                        </a:rPr>
                        <a:t>srl</a:t>
                      </a:r>
                      <a:r>
                        <a:rPr lang="de-AT" sz="1200" u="none" strike="noStrike" dirty="0">
                          <a:effectLst/>
                        </a:rPr>
                        <a:t>, IT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647277"/>
                  </a:ext>
                </a:extLst>
              </a:tr>
              <a:tr h="36693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 err="1">
                          <a:effectLst/>
                        </a:rPr>
                        <a:t>Patroba</a:t>
                      </a:r>
                      <a:r>
                        <a:rPr lang="de-AT" sz="1200" u="none" strike="noStrike" dirty="0">
                          <a:effectLst/>
                        </a:rPr>
                        <a:t>, BE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307790"/>
                  </a:ext>
                </a:extLst>
              </a:tr>
              <a:tr h="366930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 err="1">
                          <a:effectLst/>
                        </a:rPr>
                        <a:t>Procerealtech</a:t>
                      </a:r>
                      <a:r>
                        <a:rPr lang="de-AT" sz="1200" u="none" strike="noStrike" dirty="0">
                          <a:effectLst/>
                        </a:rPr>
                        <a:t> (University </a:t>
                      </a:r>
                      <a:r>
                        <a:rPr lang="de-AT" sz="1200" u="none" strike="noStrike" dirty="0" err="1">
                          <a:effectLst/>
                        </a:rPr>
                        <a:t>of</a:t>
                      </a:r>
                      <a:r>
                        <a:rPr lang="de-AT" sz="1200" u="none" strike="noStrike" dirty="0">
                          <a:effectLst/>
                        </a:rPr>
                        <a:t> Valladolid), ES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71206"/>
                  </a:ext>
                </a:extLst>
              </a:tr>
              <a:tr h="2098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Staple Food Industries </a:t>
                      </a:r>
                      <a:r>
                        <a:rPr lang="en-US" sz="1200" u="none" strike="noStrike" dirty="0" err="1">
                          <a:effectLst/>
                        </a:rPr>
                        <a:t>Sdn</a:t>
                      </a:r>
                      <a:r>
                        <a:rPr lang="en-US" sz="1200" u="none" strike="noStrike" dirty="0">
                          <a:effectLst/>
                        </a:rPr>
                        <a:t>. Bhd., MY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240121"/>
                  </a:ext>
                </a:extLst>
              </a:tr>
              <a:tr h="3579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Swedish Association of Bakers &amp; Confectioners, 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402121"/>
                  </a:ext>
                </a:extLst>
              </a:tr>
              <a:tr h="555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Swedish University of Agricultural Sciences - Department of Molecular Sciences, 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821678"/>
                  </a:ext>
                </a:extLst>
              </a:tr>
              <a:tr h="41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University of Bologna - Life Sciences and Bioeconomy Unit, 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420782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University of Minnesota - Department for Food Science and Nutrition, 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737705"/>
                  </a:ext>
                </a:extLst>
              </a:tr>
              <a:tr h="357981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University </a:t>
                      </a:r>
                      <a:r>
                        <a:rPr lang="de-AT" sz="1200" u="none" strike="noStrike" dirty="0" err="1">
                          <a:effectLst/>
                        </a:rPr>
                        <a:t>of</a:t>
                      </a:r>
                      <a:r>
                        <a:rPr lang="de-AT" sz="1200" u="none" strike="noStrike" dirty="0">
                          <a:effectLst/>
                        </a:rPr>
                        <a:t> Pretoria, ZA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436387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University of Zagreb, Faculty of Food Technology and Biotechnology, HR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385693"/>
                  </a:ext>
                </a:extLst>
              </a:tr>
              <a:tr h="209807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VTT, FI 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68729"/>
                  </a:ext>
                </a:extLst>
              </a:tr>
              <a:tr h="269878">
                <a:tc>
                  <a:txBody>
                    <a:bodyPr/>
                    <a:lstStyle/>
                    <a:p>
                      <a:pPr algn="l" fontAlgn="ctr"/>
                      <a:r>
                        <a:rPr lang="de-AT" sz="1200" u="none" strike="noStrike" dirty="0">
                          <a:effectLst/>
                        </a:rPr>
                        <a:t>Wageningen University &amp; Research, NL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9" marR="8149" marT="814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104472"/>
                  </a:ext>
                </a:extLst>
              </a:tr>
            </a:tbl>
          </a:graphicData>
        </a:graphic>
      </p:graphicFrame>
      <p:pic>
        <p:nvPicPr>
          <p:cNvPr id="14" name="Picture 2" descr="AEGIC logo email sig">
            <a:extLst>
              <a:ext uri="{FF2B5EF4-FFF2-40B4-BE49-F238E27FC236}">
                <a16:creationId xmlns:a16="http://schemas.microsoft.com/office/drawing/2014/main" id="{86E95A13-DFDA-47EA-9CF6-749D52BE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2" y="1772899"/>
            <a:ext cx="461282" cy="25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F27DB6D-E5CB-4CAE-BAC5-FE9306D0A9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33" y="2052855"/>
            <a:ext cx="288000" cy="28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A68EC98-87AA-4DFA-AA8F-026091B4F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088" y="2340855"/>
            <a:ext cx="496552" cy="28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812E82E-47FB-4060-875B-F1AACF36E9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4" y="2707670"/>
            <a:ext cx="702438" cy="288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E91D9B0-23BF-4DB9-9E49-83B31FB62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2741" y="2995670"/>
            <a:ext cx="276480" cy="28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FD5BE7C-EFC6-456F-8186-8BD4E43CFF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8102" y="3313751"/>
            <a:ext cx="538318" cy="288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F044707-581C-49DD-BF52-5667874A1E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996" y="3601751"/>
            <a:ext cx="693976" cy="288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56AE58F-2772-45B0-9F7B-FC16CF61C6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8627" y="4008333"/>
            <a:ext cx="249711" cy="288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E625841-1EB3-46F4-8AF6-EC8DFC0E38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395" y="4845827"/>
            <a:ext cx="1172572" cy="288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56D971C1-B309-4C59-988E-9DC21066C75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80497"/>
          <a:stretch/>
        </p:blipFill>
        <p:spPr>
          <a:xfrm>
            <a:off x="3668672" y="4350536"/>
            <a:ext cx="221549" cy="28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E60D33E-409E-405A-817B-9C06BE247E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32543" y="5133827"/>
            <a:ext cx="322388" cy="2880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C629E35-54B6-4358-8AE6-E2399B5571C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11947"/>
          <a:stretch/>
        </p:blipFill>
        <p:spPr>
          <a:xfrm>
            <a:off x="2194568" y="5523825"/>
            <a:ext cx="381884" cy="288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5A8DA185-ADE0-4A95-BAD6-EE720D7C0B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28102" y="5836934"/>
            <a:ext cx="768000" cy="288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575FF98D-FCA1-4959-8B02-90A8C5B0ADB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7752" b="7476"/>
          <a:stretch/>
        </p:blipFill>
        <p:spPr>
          <a:xfrm>
            <a:off x="2863658" y="6205373"/>
            <a:ext cx="424675" cy="288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C480A6D3-8F0F-4FE9-835C-C9B108C462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9787" y="1737013"/>
            <a:ext cx="1028571" cy="288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72E208B-F17E-4290-A6EE-77987A7E5991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7210"/>
          <a:stretch/>
        </p:blipFill>
        <p:spPr>
          <a:xfrm>
            <a:off x="6673152" y="2035732"/>
            <a:ext cx="390411" cy="288000"/>
          </a:xfrm>
          <a:prstGeom prst="rect">
            <a:avLst/>
          </a:prstGeom>
        </p:spPr>
      </p:pic>
      <p:pic>
        <p:nvPicPr>
          <p:cNvPr id="1025" name="Grafik 1024">
            <a:extLst>
              <a:ext uri="{FF2B5EF4-FFF2-40B4-BE49-F238E27FC236}">
                <a16:creationId xmlns:a16="http://schemas.microsoft.com/office/drawing/2014/main" id="{CCDB8034-8228-4D17-B70E-B2C2135E8D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07" y="2469417"/>
            <a:ext cx="351219" cy="288000"/>
          </a:xfrm>
          <a:prstGeom prst="rect">
            <a:avLst/>
          </a:prstGeom>
        </p:spPr>
      </p:pic>
      <p:pic>
        <p:nvPicPr>
          <p:cNvPr id="1031" name="Grafik 10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C837E-3D7B-4977-8721-6DB14D8A1C4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6"/>
          <a:stretch/>
        </p:blipFill>
        <p:spPr>
          <a:xfrm>
            <a:off x="7408192" y="3092863"/>
            <a:ext cx="726716" cy="216000"/>
          </a:xfrm>
          <a:prstGeom prst="rect">
            <a:avLst/>
          </a:prstGeom>
        </p:spPr>
      </p:pic>
      <p:pic>
        <p:nvPicPr>
          <p:cNvPr id="1032" name="Grafik 1031">
            <a:extLst>
              <a:ext uri="{FF2B5EF4-FFF2-40B4-BE49-F238E27FC236}">
                <a16:creationId xmlns:a16="http://schemas.microsoft.com/office/drawing/2014/main" id="{8C264ACB-7E68-4284-8DC1-1B0DD244EB0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63475" b="-7980"/>
          <a:stretch/>
        </p:blipFill>
        <p:spPr>
          <a:xfrm>
            <a:off x="7707064" y="2703303"/>
            <a:ext cx="303050" cy="310980"/>
          </a:xfrm>
          <a:prstGeom prst="rect">
            <a:avLst/>
          </a:prstGeom>
        </p:spPr>
      </p:pic>
      <p:pic>
        <p:nvPicPr>
          <p:cNvPr id="1034" name="Grafik 1033">
            <a:extLst>
              <a:ext uri="{FF2B5EF4-FFF2-40B4-BE49-F238E27FC236}">
                <a16:creationId xmlns:a16="http://schemas.microsoft.com/office/drawing/2014/main" id="{DABCFE39-C193-4F55-A0DC-46CA47C46B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95126" y="3652167"/>
            <a:ext cx="859701" cy="288000"/>
          </a:xfrm>
          <a:prstGeom prst="rect">
            <a:avLst/>
          </a:prstGeom>
        </p:spPr>
      </p:pic>
      <p:pic>
        <p:nvPicPr>
          <p:cNvPr id="1035" name="Grafik 1034">
            <a:extLst>
              <a:ext uri="{FF2B5EF4-FFF2-40B4-BE49-F238E27FC236}">
                <a16:creationId xmlns:a16="http://schemas.microsoft.com/office/drawing/2014/main" id="{07DEF31F-0E3F-4BF1-B253-9FDE425C9CFE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14073" b="14947"/>
          <a:stretch/>
        </p:blipFill>
        <p:spPr>
          <a:xfrm>
            <a:off x="6170991" y="3864333"/>
            <a:ext cx="276730" cy="252000"/>
          </a:xfrm>
          <a:prstGeom prst="rect">
            <a:avLst/>
          </a:prstGeom>
        </p:spPr>
      </p:pic>
      <p:pic>
        <p:nvPicPr>
          <p:cNvPr id="1037" name="Grafik 1036">
            <a:extLst>
              <a:ext uri="{FF2B5EF4-FFF2-40B4-BE49-F238E27FC236}">
                <a16:creationId xmlns:a16="http://schemas.microsoft.com/office/drawing/2014/main" id="{0B5426E5-6249-4924-8913-0E9711DEB1B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42984" y="4143025"/>
            <a:ext cx="1028571" cy="252000"/>
          </a:xfrm>
          <a:prstGeom prst="rect">
            <a:avLst/>
          </a:prstGeom>
        </p:spPr>
      </p:pic>
      <p:pic>
        <p:nvPicPr>
          <p:cNvPr id="1041" name="Grafik 1040">
            <a:extLst>
              <a:ext uri="{FF2B5EF4-FFF2-40B4-BE49-F238E27FC236}">
                <a16:creationId xmlns:a16="http://schemas.microsoft.com/office/drawing/2014/main" id="{34AE4254-2215-4434-9E4D-0AAF4830AB4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07" y="4373852"/>
            <a:ext cx="1556757" cy="288000"/>
          </a:xfrm>
          <a:prstGeom prst="rect">
            <a:avLst/>
          </a:prstGeom>
        </p:spPr>
      </p:pic>
      <p:pic>
        <p:nvPicPr>
          <p:cNvPr id="1043" name="Grafik 1042">
            <a:extLst>
              <a:ext uri="{FF2B5EF4-FFF2-40B4-BE49-F238E27FC236}">
                <a16:creationId xmlns:a16="http://schemas.microsoft.com/office/drawing/2014/main" id="{E6AC34CC-41F3-48A7-B53B-39367C9C0896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r="64269" b="-26021"/>
          <a:stretch/>
        </p:blipFill>
        <p:spPr>
          <a:xfrm>
            <a:off x="7693631" y="4661852"/>
            <a:ext cx="257895" cy="362938"/>
          </a:xfrm>
          <a:prstGeom prst="rect">
            <a:avLst/>
          </a:prstGeom>
        </p:spPr>
      </p:pic>
      <p:pic>
        <p:nvPicPr>
          <p:cNvPr id="1045" name="Grafik 1044">
            <a:extLst>
              <a:ext uri="{FF2B5EF4-FFF2-40B4-BE49-F238E27FC236}">
                <a16:creationId xmlns:a16="http://schemas.microsoft.com/office/drawing/2014/main" id="{EA2924F7-303E-4048-B9F9-3F2540482D4B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t="8641" b="10999"/>
          <a:stretch/>
        </p:blipFill>
        <p:spPr>
          <a:xfrm>
            <a:off x="5878294" y="4942121"/>
            <a:ext cx="651614" cy="288000"/>
          </a:xfrm>
          <a:prstGeom prst="rect">
            <a:avLst/>
          </a:prstGeom>
        </p:spPr>
      </p:pic>
      <p:pic>
        <p:nvPicPr>
          <p:cNvPr id="1047" name="Grafik 1046">
            <a:extLst>
              <a:ext uri="{FF2B5EF4-FFF2-40B4-BE49-F238E27FC236}">
                <a16:creationId xmlns:a16="http://schemas.microsoft.com/office/drawing/2014/main" id="{550B4E3E-81F5-407E-A1E6-B50D1A1B8B9A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11316"/>
          <a:stretch/>
        </p:blipFill>
        <p:spPr>
          <a:xfrm>
            <a:off x="5129602" y="5193064"/>
            <a:ext cx="386608" cy="288000"/>
          </a:xfrm>
          <a:prstGeom prst="rect">
            <a:avLst/>
          </a:prstGeom>
        </p:spPr>
      </p:pic>
      <p:pic>
        <p:nvPicPr>
          <p:cNvPr id="1049" name="Grafik 1048">
            <a:extLst>
              <a:ext uri="{FF2B5EF4-FFF2-40B4-BE49-F238E27FC236}">
                <a16:creationId xmlns:a16="http://schemas.microsoft.com/office/drawing/2014/main" id="{C0EA10D3-442B-4E9D-AB56-F8544A0FAF2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43906" y="5724509"/>
            <a:ext cx="1263158" cy="288000"/>
          </a:xfrm>
          <a:prstGeom prst="rect">
            <a:avLst/>
          </a:prstGeom>
        </p:spPr>
      </p:pic>
      <p:pic>
        <p:nvPicPr>
          <p:cNvPr id="1051" name="Grafik 1050">
            <a:extLst>
              <a:ext uri="{FF2B5EF4-FFF2-40B4-BE49-F238E27FC236}">
                <a16:creationId xmlns:a16="http://schemas.microsoft.com/office/drawing/2014/main" id="{E0C79AA3-AAB7-444F-B7D6-591FDD95DC7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59212" y="6124934"/>
            <a:ext cx="511507" cy="288000"/>
          </a:xfrm>
          <a:prstGeom prst="rect">
            <a:avLst/>
          </a:prstGeom>
        </p:spPr>
      </p:pic>
      <p:pic>
        <p:nvPicPr>
          <p:cNvPr id="1053" name="Grafik 1052">
            <a:extLst>
              <a:ext uri="{FF2B5EF4-FFF2-40B4-BE49-F238E27FC236}">
                <a16:creationId xmlns:a16="http://schemas.microsoft.com/office/drawing/2014/main" id="{6F3CC791-8FDD-48AB-897C-CDCED551964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904072" y="6387979"/>
            <a:ext cx="900000" cy="288000"/>
          </a:xfrm>
          <a:prstGeom prst="rect">
            <a:avLst/>
          </a:prstGeom>
        </p:spPr>
      </p:pic>
      <p:pic>
        <p:nvPicPr>
          <p:cNvPr id="1055" name="Grafik 1054">
            <a:extLst>
              <a:ext uri="{FF2B5EF4-FFF2-40B4-BE49-F238E27FC236}">
                <a16:creationId xmlns:a16="http://schemas.microsoft.com/office/drawing/2014/main" id="{7DBAE745-1D29-4E99-94F4-772E0DA7D91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815267" y="1765813"/>
            <a:ext cx="640000" cy="288000"/>
          </a:xfrm>
          <a:prstGeom prst="rect">
            <a:avLst/>
          </a:prstGeom>
        </p:spPr>
      </p:pic>
      <p:pic>
        <p:nvPicPr>
          <p:cNvPr id="1057" name="Grafik 1056">
            <a:extLst>
              <a:ext uri="{FF2B5EF4-FFF2-40B4-BE49-F238E27FC236}">
                <a16:creationId xmlns:a16="http://schemas.microsoft.com/office/drawing/2014/main" id="{849D0B52-9532-4A41-85EE-792079E967F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567731" y="2060449"/>
            <a:ext cx="324812" cy="288000"/>
          </a:xfrm>
          <a:prstGeom prst="rect">
            <a:avLst/>
          </a:prstGeom>
        </p:spPr>
      </p:pic>
      <p:pic>
        <p:nvPicPr>
          <p:cNvPr id="1058" name="Grafik 1057">
            <a:extLst>
              <a:ext uri="{FF2B5EF4-FFF2-40B4-BE49-F238E27FC236}">
                <a16:creationId xmlns:a16="http://schemas.microsoft.com/office/drawing/2014/main" id="{74EF97AB-3619-48CF-BB3A-9A77CBF9458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159840" y="2405755"/>
            <a:ext cx="570297" cy="288000"/>
          </a:xfrm>
          <a:prstGeom prst="rect">
            <a:avLst/>
          </a:prstGeom>
        </p:spPr>
      </p:pic>
      <p:pic>
        <p:nvPicPr>
          <p:cNvPr id="1060" name="Grafik 1059">
            <a:extLst>
              <a:ext uri="{FF2B5EF4-FFF2-40B4-BE49-F238E27FC236}">
                <a16:creationId xmlns:a16="http://schemas.microsoft.com/office/drawing/2014/main" id="{961F1E96-B8BB-446E-8B7A-E2D14F3852C2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t="25145" b="27698"/>
          <a:stretch/>
        </p:blipFill>
        <p:spPr>
          <a:xfrm>
            <a:off x="10515148" y="2563670"/>
            <a:ext cx="1552702" cy="288000"/>
          </a:xfrm>
          <a:prstGeom prst="rect">
            <a:avLst/>
          </a:prstGeom>
        </p:spPr>
      </p:pic>
      <p:pic>
        <p:nvPicPr>
          <p:cNvPr id="1064" name="Grafik 1063">
            <a:extLst>
              <a:ext uri="{FF2B5EF4-FFF2-40B4-BE49-F238E27FC236}">
                <a16:creationId xmlns:a16="http://schemas.microsoft.com/office/drawing/2014/main" id="{E5EF1BD9-6EBC-41AC-AA38-14C295A1C753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20320"/>
          <a:stretch/>
        </p:blipFill>
        <p:spPr>
          <a:xfrm>
            <a:off x="10912465" y="3014283"/>
            <a:ext cx="531732" cy="288000"/>
          </a:xfrm>
          <a:prstGeom prst="rect">
            <a:avLst/>
          </a:prstGeom>
        </p:spPr>
      </p:pic>
      <p:pic>
        <p:nvPicPr>
          <p:cNvPr id="1066" name="Grafik 1065">
            <a:extLst>
              <a:ext uri="{FF2B5EF4-FFF2-40B4-BE49-F238E27FC236}">
                <a16:creationId xmlns:a16="http://schemas.microsoft.com/office/drawing/2014/main" id="{34313EE2-DD8B-4E94-9E3A-F0C8A277FF6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645826" y="3354737"/>
            <a:ext cx="306383" cy="288000"/>
          </a:xfrm>
          <a:prstGeom prst="rect">
            <a:avLst/>
          </a:prstGeom>
        </p:spPr>
      </p:pic>
      <p:pic>
        <p:nvPicPr>
          <p:cNvPr id="1067" name="Grafik 1066">
            <a:extLst>
              <a:ext uri="{FF2B5EF4-FFF2-40B4-BE49-F238E27FC236}">
                <a16:creationId xmlns:a16="http://schemas.microsoft.com/office/drawing/2014/main" id="{34597797-C3C6-44AF-A845-18F6279BA8B4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-1383" t="8712" r="1383" b="10758"/>
          <a:stretch/>
        </p:blipFill>
        <p:spPr>
          <a:xfrm>
            <a:off x="11220706" y="3807985"/>
            <a:ext cx="819000" cy="288000"/>
          </a:xfrm>
          <a:prstGeom prst="rect">
            <a:avLst/>
          </a:prstGeom>
        </p:spPr>
      </p:pic>
      <p:pic>
        <p:nvPicPr>
          <p:cNvPr id="1069" name="Grafik 1068">
            <a:extLst>
              <a:ext uri="{FF2B5EF4-FFF2-40B4-BE49-F238E27FC236}">
                <a16:creationId xmlns:a16="http://schemas.microsoft.com/office/drawing/2014/main" id="{44E354B1-C6E6-4354-B7B4-D2106C98ED8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992589" y="4229852"/>
            <a:ext cx="436364" cy="288000"/>
          </a:xfrm>
          <a:prstGeom prst="rect">
            <a:avLst/>
          </a:prstGeom>
        </p:spPr>
      </p:pic>
      <p:pic>
        <p:nvPicPr>
          <p:cNvPr id="1070" name="Grafik 1069">
            <a:extLst>
              <a:ext uri="{FF2B5EF4-FFF2-40B4-BE49-F238E27FC236}">
                <a16:creationId xmlns:a16="http://schemas.microsoft.com/office/drawing/2014/main" id="{40509065-4539-4062-B28B-B30E9545140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1361615" y="4750224"/>
            <a:ext cx="568421" cy="288000"/>
          </a:xfrm>
          <a:prstGeom prst="rect">
            <a:avLst/>
          </a:prstGeom>
        </p:spPr>
      </p:pic>
      <p:pic>
        <p:nvPicPr>
          <p:cNvPr id="1071" name="Grafik 1070">
            <a:extLst>
              <a:ext uri="{FF2B5EF4-FFF2-40B4-BE49-F238E27FC236}">
                <a16:creationId xmlns:a16="http://schemas.microsoft.com/office/drawing/2014/main" id="{96DF6073-750F-4D3C-8866-56D49023445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77668" y="5230121"/>
            <a:ext cx="288000" cy="288000"/>
          </a:xfrm>
          <a:prstGeom prst="rect">
            <a:avLst/>
          </a:prstGeom>
        </p:spPr>
      </p:pic>
      <p:pic>
        <p:nvPicPr>
          <p:cNvPr id="1073" name="Grafik 1072">
            <a:extLst>
              <a:ext uri="{FF2B5EF4-FFF2-40B4-BE49-F238E27FC236}">
                <a16:creationId xmlns:a16="http://schemas.microsoft.com/office/drawing/2014/main" id="{1F7773F7-9315-44A4-A99A-E529537D27A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825893" y="5653579"/>
            <a:ext cx="252632" cy="288000"/>
          </a:xfrm>
          <a:prstGeom prst="rect">
            <a:avLst/>
          </a:prstGeom>
        </p:spPr>
      </p:pic>
      <p:pic>
        <p:nvPicPr>
          <p:cNvPr id="1075" name="Grafik 1074">
            <a:extLst>
              <a:ext uri="{FF2B5EF4-FFF2-40B4-BE49-F238E27FC236}">
                <a16:creationId xmlns:a16="http://schemas.microsoft.com/office/drawing/2014/main" id="{98ECD6E9-ACF4-4422-B3BB-228575FC1B42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t="22685" b="26418"/>
          <a:stretch/>
        </p:blipFill>
        <p:spPr>
          <a:xfrm>
            <a:off x="8843129" y="6097373"/>
            <a:ext cx="633422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1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9EE7-B13F-4B21-9B66-D15684F5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27" y="173740"/>
            <a:ext cx="10542270" cy="1076483"/>
          </a:xfrm>
        </p:spPr>
        <p:txBody>
          <a:bodyPr>
            <a:normAutofit/>
          </a:bodyPr>
          <a:lstStyle/>
          <a:p>
            <a:r>
              <a:rPr lang="fr-CH" dirty="0" err="1"/>
              <a:t>Promoting</a:t>
            </a:r>
            <a:r>
              <a:rPr lang="fr-CH" dirty="0"/>
              <a:t> </a:t>
            </a:r>
            <a:r>
              <a:rPr lang="fr-CH" dirty="0" err="1"/>
              <a:t>whole</a:t>
            </a:r>
            <a:r>
              <a:rPr lang="fr-CH" dirty="0"/>
              <a:t> grain – </a:t>
            </a:r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policies</a:t>
            </a:r>
            <a:r>
              <a:rPr lang="fr-CH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DB00D-3687-401C-9CD1-7D7ABD64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F11BE-32F9-42D9-BFAF-396FC582FF76}"/>
              </a:ext>
            </a:extLst>
          </p:cNvPr>
          <p:cNvSpPr txBox="1"/>
          <p:nvPr/>
        </p:nvSpPr>
        <p:spPr>
          <a:xfrm>
            <a:off x="818606" y="3344091"/>
            <a:ext cx="117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Regulators</a:t>
            </a:r>
            <a:endParaRPr lang="fr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23AC1-505D-4E32-BBE3-76C0EFC66F89}"/>
              </a:ext>
            </a:extLst>
          </p:cNvPr>
          <p:cNvSpPr txBox="1"/>
          <p:nvPr/>
        </p:nvSpPr>
        <p:spPr>
          <a:xfrm>
            <a:off x="5417692" y="139024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F8624-632E-4E1C-B587-1A6AC537D850}"/>
              </a:ext>
            </a:extLst>
          </p:cNvPr>
          <p:cNvSpPr txBox="1"/>
          <p:nvPr/>
        </p:nvSpPr>
        <p:spPr>
          <a:xfrm>
            <a:off x="9714204" y="3344091"/>
            <a:ext cx="147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Food </a:t>
            </a:r>
            <a:r>
              <a:rPr lang="fr-CH" dirty="0" err="1"/>
              <a:t>Industry</a:t>
            </a:r>
            <a:endParaRPr lang="fr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43E90-F8F0-422A-B7C7-A53D674671E0}"/>
              </a:ext>
            </a:extLst>
          </p:cNvPr>
          <p:cNvSpPr txBox="1"/>
          <p:nvPr/>
        </p:nvSpPr>
        <p:spPr>
          <a:xfrm>
            <a:off x="5349264" y="5595257"/>
            <a:ext cx="122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Consumers</a:t>
            </a:r>
            <a:endParaRPr lang="fr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DCA87-C464-4BA3-B281-359794DF7A2E}"/>
              </a:ext>
            </a:extLst>
          </p:cNvPr>
          <p:cNvSpPr txBox="1"/>
          <p:nvPr/>
        </p:nvSpPr>
        <p:spPr>
          <a:xfrm>
            <a:off x="3034665" y="2513094"/>
            <a:ext cx="60960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b="1" dirty="0" err="1"/>
              <a:t>Which</a:t>
            </a:r>
            <a:r>
              <a:rPr lang="fr-CH" b="1" dirty="0"/>
              <a:t> </a:t>
            </a:r>
            <a:r>
              <a:rPr lang="fr-CH" b="1" dirty="0" err="1"/>
              <a:t>policy</a:t>
            </a:r>
            <a:r>
              <a:rPr lang="fr-CH" b="1" dirty="0"/>
              <a:t> instruments 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dirty="0"/>
              <a:t>Help </a:t>
            </a:r>
            <a:r>
              <a:rPr lang="fr-CH" dirty="0" err="1"/>
              <a:t>individuals</a:t>
            </a:r>
            <a:r>
              <a:rPr lang="fr-CH" dirty="0"/>
              <a:t> </a:t>
            </a:r>
            <a:r>
              <a:rPr lang="fr-CH" dirty="0" err="1"/>
              <a:t>identifying</a:t>
            </a:r>
            <a:r>
              <a:rPr lang="fr-CH" dirty="0"/>
              <a:t> </a:t>
            </a:r>
            <a:r>
              <a:rPr lang="fr-CH" dirty="0" err="1"/>
              <a:t>food</a:t>
            </a:r>
            <a:r>
              <a:rPr lang="fr-CH" dirty="0"/>
              <a:t> </a:t>
            </a:r>
            <a:r>
              <a:rPr lang="fr-CH" dirty="0" err="1"/>
              <a:t>products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more </a:t>
            </a:r>
            <a:r>
              <a:rPr lang="fr-CH" dirty="0" err="1"/>
              <a:t>whole</a:t>
            </a:r>
            <a:r>
              <a:rPr lang="fr-CH" dirty="0"/>
              <a:t> grain?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dirty="0" err="1"/>
              <a:t>Incentivize</a:t>
            </a:r>
            <a:r>
              <a:rPr lang="fr-CH" dirty="0"/>
              <a:t> </a:t>
            </a:r>
            <a:r>
              <a:rPr lang="fr-CH" dirty="0" err="1"/>
              <a:t>food</a:t>
            </a:r>
            <a:r>
              <a:rPr lang="fr-CH" dirty="0"/>
              <a:t> </a:t>
            </a:r>
            <a:r>
              <a:rPr lang="fr-CH" dirty="0" err="1"/>
              <a:t>producers</a:t>
            </a:r>
            <a:r>
              <a:rPr lang="fr-CH" dirty="0"/>
              <a:t> to </a:t>
            </a:r>
            <a:r>
              <a:rPr lang="fr-CH" dirty="0" err="1"/>
              <a:t>include</a:t>
            </a:r>
            <a:r>
              <a:rPr lang="fr-CH" dirty="0"/>
              <a:t> more </a:t>
            </a:r>
            <a:r>
              <a:rPr lang="fr-CH" dirty="0" err="1"/>
              <a:t>whole</a:t>
            </a:r>
            <a:r>
              <a:rPr lang="fr-CH" dirty="0"/>
              <a:t> grain in </a:t>
            </a:r>
            <a:r>
              <a:rPr lang="fr-CH" dirty="0" err="1"/>
              <a:t>their</a:t>
            </a:r>
            <a:r>
              <a:rPr lang="fr-CH" dirty="0"/>
              <a:t> </a:t>
            </a:r>
            <a:r>
              <a:rPr lang="fr-CH" dirty="0" err="1"/>
              <a:t>offering</a:t>
            </a:r>
            <a:r>
              <a:rPr lang="fr-CH" dirty="0"/>
              <a:t>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dirty="0"/>
              <a:t>Science-</a:t>
            </a:r>
            <a:r>
              <a:rPr lang="fr-CH" dirty="0" err="1"/>
              <a:t>based</a:t>
            </a:r>
            <a:endParaRPr lang="fr-CH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dirty="0" err="1"/>
              <a:t>Easily</a:t>
            </a:r>
            <a:r>
              <a:rPr lang="fr-CH" dirty="0"/>
              <a:t> </a:t>
            </a:r>
            <a:r>
              <a:rPr lang="fr-CH" dirty="0" err="1"/>
              <a:t>implemented</a:t>
            </a:r>
            <a:r>
              <a:rPr lang="fr-CH" dirty="0"/>
              <a:t> in </a:t>
            </a:r>
            <a:r>
              <a:rPr lang="fr-CH" dirty="0" err="1"/>
              <a:t>regulations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2999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7B6C-2D9D-4ECA-8617-A8767EFE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65" y="142795"/>
            <a:ext cx="10542270" cy="1076483"/>
          </a:xfrm>
        </p:spPr>
        <p:txBody>
          <a:bodyPr>
            <a:normAutofit/>
          </a:bodyPr>
          <a:lstStyle/>
          <a:p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policy</a:t>
            </a:r>
            <a:r>
              <a:rPr lang="fr-CH" dirty="0"/>
              <a:t> instruments?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21D32-D3A3-4A72-AFDD-78D26B6B2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/>
              <a:t>Dietary Guidelines</a:t>
            </a:r>
          </a:p>
          <a:p>
            <a:endParaRPr lang="fr-CH" dirty="0"/>
          </a:p>
          <a:p>
            <a:r>
              <a:rPr lang="fr-CH" dirty="0" err="1"/>
              <a:t>Education</a:t>
            </a:r>
            <a:r>
              <a:rPr lang="fr-CH" dirty="0"/>
              <a:t> and </a:t>
            </a:r>
            <a:r>
              <a:rPr lang="fr-CH" dirty="0" err="1"/>
              <a:t>Campaigns</a:t>
            </a:r>
            <a:endParaRPr lang="fr-CH" dirty="0"/>
          </a:p>
          <a:p>
            <a:endParaRPr lang="fr-CH" dirty="0"/>
          </a:p>
          <a:p>
            <a:r>
              <a:rPr lang="fr-CH" dirty="0"/>
              <a:t>Front-of-Pack labels</a:t>
            </a:r>
          </a:p>
          <a:p>
            <a:endParaRPr lang="fr-CH" dirty="0"/>
          </a:p>
          <a:p>
            <a:r>
              <a:rPr lang="fr-CH" dirty="0"/>
              <a:t>Claims</a:t>
            </a:r>
          </a:p>
          <a:p>
            <a:endParaRPr lang="fr-CH" dirty="0"/>
          </a:p>
          <a:p>
            <a:r>
              <a:rPr lang="fr-CH" dirty="0"/>
              <a:t>Taxes / </a:t>
            </a:r>
            <a:r>
              <a:rPr lang="fr-CH" dirty="0" err="1"/>
              <a:t>incentives</a:t>
            </a:r>
            <a:endParaRPr lang="fr-CH" dirty="0"/>
          </a:p>
          <a:p>
            <a:endParaRPr lang="fr-CH" dirty="0"/>
          </a:p>
          <a:p>
            <a:r>
              <a:rPr lang="fr-CH" dirty="0"/>
              <a:t>Reformulation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0AEE3-1336-4C32-AE67-23D118A2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2" descr="Food-Based Dietary Guidelines in Europe: Source Documents | Knowledge for  policy">
            <a:extLst>
              <a:ext uri="{FF2B5EF4-FFF2-40B4-BE49-F238E27FC236}">
                <a16:creationId xmlns:a16="http://schemas.microsoft.com/office/drawing/2014/main" id="{77F17537-555C-47F8-BDBF-38D8AEB8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52" y="1288823"/>
            <a:ext cx="1682840" cy="14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ood-Based Dietary Guidelines in Europe: Source Documents | Knowledge for  policy">
            <a:extLst>
              <a:ext uri="{FF2B5EF4-FFF2-40B4-BE49-F238E27FC236}">
                <a16:creationId xmlns:a16="http://schemas.microsoft.com/office/drawing/2014/main" id="{FAB4C927-93AF-4CE4-A836-597A061F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607" y="1286886"/>
            <a:ext cx="2075983" cy="14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raffic-light">
            <a:extLst>
              <a:ext uri="{FF2B5EF4-FFF2-40B4-BE49-F238E27FC236}">
                <a16:creationId xmlns:a16="http://schemas.microsoft.com/office/drawing/2014/main" id="{9E205FBE-E066-42C0-8EDC-C04089A3DC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42" y="3201874"/>
            <a:ext cx="1376794" cy="69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Graded-logo">
            <a:extLst>
              <a:ext uri="{FF2B5EF4-FFF2-40B4-BE49-F238E27FC236}">
                <a16:creationId xmlns:a16="http://schemas.microsoft.com/office/drawing/2014/main" id="{52949715-153D-445A-9F05-4F34AB9BB75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66" y="3206743"/>
            <a:ext cx="1875822" cy="64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Warning Labels in Chile | Download Scientific Diagram">
            <a:extLst>
              <a:ext uri="{FF2B5EF4-FFF2-40B4-BE49-F238E27FC236}">
                <a16:creationId xmlns:a16="http://schemas.microsoft.com/office/drawing/2014/main" id="{FF10D722-E225-42E5-9032-AAD65BF6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6" y="4181113"/>
            <a:ext cx="1930536" cy="4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ndorsement-logos">
            <a:extLst>
              <a:ext uri="{FF2B5EF4-FFF2-40B4-BE49-F238E27FC236}">
                <a16:creationId xmlns:a16="http://schemas.microsoft.com/office/drawing/2014/main" id="{38087D54-E991-4D29-BEF7-7A8C8EA0F2B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t="24457" r="6055" b="6858"/>
          <a:stretch/>
        </p:blipFill>
        <p:spPr bwMode="auto">
          <a:xfrm>
            <a:off x="9842338" y="4173340"/>
            <a:ext cx="1398736" cy="48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0EDA26-05E9-488C-9D5D-E62DB0D82A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097" y="4919043"/>
            <a:ext cx="2844801" cy="5566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206C69-EF2C-4138-A236-45DF8F5394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7487" y="5716592"/>
            <a:ext cx="3777158" cy="45492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CC93F6-34BC-4248-840B-DAC4A8E5A5F0}"/>
              </a:ext>
            </a:extLst>
          </p:cNvPr>
          <p:cNvSpPr/>
          <p:nvPr/>
        </p:nvSpPr>
        <p:spPr>
          <a:xfrm>
            <a:off x="605790" y="2753678"/>
            <a:ext cx="3609159" cy="7907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C50F7C1-6C89-48AD-8F13-E51F17F848A7}"/>
              </a:ext>
            </a:extLst>
          </p:cNvPr>
          <p:cNvSpPr/>
          <p:nvPr/>
        </p:nvSpPr>
        <p:spPr>
          <a:xfrm>
            <a:off x="7377456" y="2983570"/>
            <a:ext cx="4518453" cy="19147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5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AA68-387D-49BD-A9E2-0B6AB5DE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Front-of-Pack </a:t>
            </a:r>
            <a:r>
              <a:rPr lang="fr-CH" dirty="0" err="1"/>
              <a:t>labeling</a:t>
            </a:r>
            <a:r>
              <a:rPr lang="fr-CH" dirty="0"/>
              <a:t> (FOPL)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A756C-8BE7-4118-9F77-FB075BA4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/>
              <a:t>Policy </a:t>
            </a:r>
            <a:r>
              <a:rPr lang="fr-CH" dirty="0" err="1"/>
              <a:t>tool</a:t>
            </a:r>
            <a:r>
              <a:rPr lang="fr-CH" dirty="0"/>
              <a:t> </a:t>
            </a:r>
            <a:r>
              <a:rPr lang="fr-CH" dirty="0" err="1"/>
              <a:t>widely</a:t>
            </a:r>
            <a:r>
              <a:rPr lang="fr-CH" dirty="0"/>
              <a:t> </a:t>
            </a:r>
            <a:r>
              <a:rPr lang="fr-CH" dirty="0" err="1"/>
              <a:t>implemented</a:t>
            </a:r>
            <a:r>
              <a:rPr lang="fr-CH" dirty="0"/>
              <a:t> and </a:t>
            </a:r>
            <a:r>
              <a:rPr lang="fr-CH" dirty="0" err="1"/>
              <a:t>accepted</a:t>
            </a:r>
            <a:r>
              <a:rPr lang="fr-CH" dirty="0"/>
              <a:t> by </a:t>
            </a:r>
            <a:r>
              <a:rPr lang="fr-CH" dirty="0" err="1"/>
              <a:t>many</a:t>
            </a:r>
            <a:r>
              <a:rPr lang="fr-CH" dirty="0"/>
              <a:t> stakeholders</a:t>
            </a:r>
          </a:p>
          <a:p>
            <a:r>
              <a:rPr lang="fr-CH" dirty="0" err="1"/>
              <a:t>Some</a:t>
            </a:r>
            <a:r>
              <a:rPr lang="fr-CH" dirty="0"/>
              <a:t> FOPL </a:t>
            </a:r>
            <a:r>
              <a:rPr lang="fr-CH" dirty="0" err="1"/>
              <a:t>schemes</a:t>
            </a:r>
            <a:r>
              <a:rPr lang="fr-CH" dirty="0"/>
              <a:t> </a:t>
            </a:r>
            <a:r>
              <a:rPr lang="fr-CH" dirty="0" err="1"/>
              <a:t>already</a:t>
            </a:r>
            <a:r>
              <a:rPr lang="fr-CH" dirty="0"/>
              <a:t> </a:t>
            </a:r>
            <a:r>
              <a:rPr lang="fr-CH" dirty="0" err="1"/>
              <a:t>include</a:t>
            </a:r>
            <a:r>
              <a:rPr lang="fr-CH" dirty="0"/>
              <a:t> </a:t>
            </a:r>
            <a:r>
              <a:rPr lang="fr-CH" dirty="0" err="1"/>
              <a:t>whole</a:t>
            </a:r>
            <a:r>
              <a:rPr lang="fr-CH" dirty="0"/>
              <a:t> grain (</a:t>
            </a: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 err="1">
                <a:sym typeface="Wingdings" panose="05000000000000000000" pitchFamily="2" charset="2"/>
              </a:rPr>
              <a:t>it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is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feasible</a:t>
            </a:r>
            <a:r>
              <a:rPr lang="fr-CH" dirty="0">
                <a:sym typeface="Wingdings" panose="05000000000000000000" pitchFamily="2" charset="2"/>
              </a:rPr>
              <a:t>)</a:t>
            </a:r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 err="1"/>
              <a:t>European</a:t>
            </a:r>
            <a:r>
              <a:rPr lang="fr-CH" dirty="0"/>
              <a:t> Commission to propose Pan-EU system in Q4 2022 </a:t>
            </a:r>
            <a:br>
              <a:rPr lang="fr-CH" dirty="0"/>
            </a:br>
            <a:r>
              <a:rPr lang="fr-CH" dirty="0"/>
              <a:t>(</a:t>
            </a:r>
            <a:r>
              <a:rPr lang="fr-CH" dirty="0" err="1"/>
              <a:t>Farm</a:t>
            </a:r>
            <a:r>
              <a:rPr lang="fr-CH" dirty="0"/>
              <a:t> to Fork </a:t>
            </a:r>
            <a:r>
              <a:rPr lang="fr-CH" dirty="0" err="1"/>
              <a:t>strategy</a:t>
            </a:r>
            <a:r>
              <a:rPr lang="fr-CH" dirty="0"/>
              <a:t>)</a:t>
            </a:r>
          </a:p>
          <a:p>
            <a:endParaRPr lang="fr-CH" dirty="0"/>
          </a:p>
          <a:p>
            <a:pPr marL="0" indent="0">
              <a:buNone/>
            </a:pPr>
            <a:endParaRPr lang="fr-CH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 err="1">
                <a:sym typeface="Wingdings" panose="05000000000000000000" pitchFamily="2" charset="2"/>
              </a:rPr>
              <a:t>Ensure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coherent</a:t>
            </a:r>
            <a:r>
              <a:rPr lang="fr-CH" dirty="0">
                <a:sym typeface="Wingdings" panose="05000000000000000000" pitchFamily="2" charset="2"/>
              </a:rPr>
              <a:t> messaging to </a:t>
            </a:r>
            <a:r>
              <a:rPr lang="fr-CH" dirty="0" err="1">
                <a:sym typeface="Wingdings" panose="05000000000000000000" pitchFamily="2" charset="2"/>
              </a:rPr>
              <a:t>individuals</a:t>
            </a:r>
            <a:r>
              <a:rPr lang="fr-CH" dirty="0">
                <a:sym typeface="Wingdings" panose="05000000000000000000" pitchFamily="2" charset="2"/>
              </a:rPr>
              <a:t>, i.e. recognition of </a:t>
            </a:r>
            <a:r>
              <a:rPr lang="fr-CH" dirty="0" err="1">
                <a:sym typeface="Wingdings" panose="05000000000000000000" pitchFamily="2" charset="2"/>
              </a:rPr>
              <a:t>whole</a:t>
            </a:r>
            <a:r>
              <a:rPr lang="fr-CH" dirty="0">
                <a:sym typeface="Wingdings" panose="05000000000000000000" pitchFamily="2" charset="2"/>
              </a:rPr>
              <a:t> grain content in </a:t>
            </a:r>
            <a:r>
              <a:rPr lang="fr-CH" dirty="0" err="1">
                <a:sym typeface="Wingdings" panose="05000000000000000000" pitchFamily="2" charset="2"/>
              </a:rPr>
              <a:t>food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products</a:t>
            </a:r>
            <a:r>
              <a:rPr lang="fr-CH" dirty="0">
                <a:sym typeface="Wingdings" panose="05000000000000000000" pitchFamily="2" charset="2"/>
              </a:rPr>
              <a:t> – in line </a:t>
            </a:r>
            <a:r>
              <a:rPr lang="fr-CH" dirty="0" err="1">
                <a:sym typeface="Wingdings" panose="05000000000000000000" pitchFamily="2" charset="2"/>
              </a:rPr>
              <a:t>with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dietary</a:t>
            </a:r>
            <a:r>
              <a:rPr lang="fr-CH" dirty="0">
                <a:sym typeface="Wingdings" panose="05000000000000000000" pitchFamily="2" charset="2"/>
              </a:rPr>
              <a:t> guidelines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99F76-547D-4965-9C6E-06BE00C3CD7D}"/>
              </a:ext>
            </a:extLst>
          </p:cNvPr>
          <p:cNvSpPr txBox="1"/>
          <p:nvPr/>
        </p:nvSpPr>
        <p:spPr>
          <a:xfrm>
            <a:off x="6193992" y="6411906"/>
            <a:ext cx="592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Drewnowski et al. 2021 </a:t>
            </a:r>
            <a:r>
              <a:rPr lang="en-US" dirty="0"/>
              <a:t>doi.org/10.1093/advances/nmaa172</a:t>
            </a:r>
            <a:r>
              <a:rPr lang="fr-CH" dirty="0"/>
              <a:t> 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AAF671-950D-4887-9893-6D1FA2B3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16" y="3365726"/>
            <a:ext cx="1349557" cy="134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E0053F-4C10-4391-9166-6737F70B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07" y="2341612"/>
            <a:ext cx="676491" cy="698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57D30-A052-4D87-9C42-E666D705A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801" y="2341053"/>
            <a:ext cx="709514" cy="699231"/>
          </a:xfrm>
          <a:prstGeom prst="rect">
            <a:avLst/>
          </a:prstGeom>
        </p:spPr>
      </p:pic>
      <p:pic>
        <p:nvPicPr>
          <p:cNvPr id="8" name="Picture 2" descr="Image result for green keyhole logo denmark | Vector logo ...">
            <a:extLst>
              <a:ext uri="{FF2B5EF4-FFF2-40B4-BE49-F238E27FC236}">
                <a16:creationId xmlns:a16="http://schemas.microsoft.com/office/drawing/2014/main" id="{ACF65908-BA03-4C96-B765-AF676008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18" y="2356960"/>
            <a:ext cx="676491" cy="6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ldkorn">
            <a:extLst>
              <a:ext uri="{FF2B5EF4-FFF2-40B4-BE49-F238E27FC236}">
                <a16:creationId xmlns:a16="http://schemas.microsoft.com/office/drawing/2014/main" id="{0474A6FF-7DEB-4E7E-BA7A-3AC98A1E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95" y="2376343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our examples of web stamps">
            <a:extLst>
              <a:ext uri="{FF2B5EF4-FFF2-40B4-BE49-F238E27FC236}">
                <a16:creationId xmlns:a16="http://schemas.microsoft.com/office/drawing/2014/main" id="{BE261106-A20A-448B-83A2-547403BAA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0"/>
          <a:stretch/>
        </p:blipFill>
        <p:spPr bwMode="auto">
          <a:xfrm>
            <a:off x="5614432" y="2210616"/>
            <a:ext cx="743387" cy="11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7EDA-9FED-47DD-B39F-04241202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The </a:t>
            </a:r>
            <a:r>
              <a:rPr lang="fr-CH" dirty="0" err="1"/>
              <a:t>example</a:t>
            </a:r>
            <a:r>
              <a:rPr lang="fr-CH" dirty="0"/>
              <a:t> of Nutri-Score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B2DF64E-A80F-4482-BDF8-355055F8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2843353"/>
            <a:ext cx="4837067" cy="3278774"/>
          </a:xfrm>
        </p:spPr>
        <p:txBody>
          <a:bodyPr>
            <a:normAutofit/>
          </a:bodyPr>
          <a:lstStyle/>
          <a:p>
            <a:r>
              <a:rPr lang="fr-CH" sz="2400" dirty="0" err="1"/>
              <a:t>Based</a:t>
            </a:r>
            <a:r>
              <a:rPr lang="fr-CH" sz="2400" dirty="0"/>
              <a:t> on UK </a:t>
            </a:r>
            <a:r>
              <a:rPr lang="fr-CH" sz="2400" dirty="0" err="1"/>
              <a:t>Nutrient</a:t>
            </a:r>
            <a:r>
              <a:rPr lang="fr-CH" sz="2400" dirty="0"/>
              <a:t> Profile model</a:t>
            </a:r>
          </a:p>
          <a:p>
            <a:r>
              <a:rPr lang="fr-CH" sz="2400" dirty="0" err="1"/>
              <a:t>Supported</a:t>
            </a:r>
            <a:r>
              <a:rPr lang="fr-CH" sz="2400" dirty="0"/>
              <a:t> by 7 </a:t>
            </a:r>
            <a:r>
              <a:rPr lang="fr-CH" sz="2400" dirty="0" err="1"/>
              <a:t>European</a:t>
            </a:r>
            <a:r>
              <a:rPr lang="fr-CH" sz="2400" dirty="0"/>
              <a:t> countries</a:t>
            </a:r>
            <a:endParaRPr lang="fr-CH" sz="2400" dirty="0">
              <a:sym typeface="Wingdings" panose="05000000000000000000" pitchFamily="2" charset="2"/>
            </a:endParaRPr>
          </a:p>
          <a:p>
            <a:r>
              <a:rPr lang="fr-CH" sz="2400" dirty="0" err="1">
                <a:sym typeface="Wingdings" panose="05000000000000000000" pitchFamily="2" charset="2"/>
              </a:rPr>
              <a:t>Implemented</a:t>
            </a:r>
            <a:r>
              <a:rPr lang="fr-CH" sz="2400" dirty="0">
                <a:sym typeface="Wingdings" panose="05000000000000000000" pitchFamily="2" charset="2"/>
              </a:rPr>
              <a:t> by </a:t>
            </a:r>
            <a:r>
              <a:rPr lang="fr-CH" sz="2400" dirty="0" err="1">
                <a:sym typeface="Wingdings" panose="05000000000000000000" pitchFamily="2" charset="2"/>
              </a:rPr>
              <a:t>several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err="1">
                <a:sym typeface="Wingdings" panose="05000000000000000000" pitchFamily="2" charset="2"/>
              </a:rPr>
              <a:t>food</a:t>
            </a:r>
            <a:r>
              <a:rPr lang="fr-CH" sz="2400" dirty="0">
                <a:sym typeface="Wingdings" panose="05000000000000000000" pitchFamily="2" charset="2"/>
              </a:rPr>
              <a:t> </a:t>
            </a:r>
            <a:r>
              <a:rPr lang="fr-CH" sz="2400" dirty="0" err="1">
                <a:sym typeface="Wingdings" panose="05000000000000000000" pitchFamily="2" charset="2"/>
              </a:rPr>
              <a:t>manufacturers</a:t>
            </a:r>
            <a:endParaRPr lang="fr-CH" sz="2400" dirty="0">
              <a:sym typeface="Wingdings" panose="05000000000000000000" pitchFamily="2" charset="2"/>
            </a:endParaRPr>
          </a:p>
          <a:p>
            <a:r>
              <a:rPr lang="fr-CH" sz="2400" dirty="0" err="1">
                <a:sym typeface="Wingdings" panose="05000000000000000000" pitchFamily="2" charset="2"/>
              </a:rPr>
              <a:t>Understood</a:t>
            </a:r>
            <a:r>
              <a:rPr lang="fr-CH" sz="2400" dirty="0">
                <a:sym typeface="Wingdings" panose="05000000000000000000" pitchFamily="2" charset="2"/>
              </a:rPr>
              <a:t> by </a:t>
            </a:r>
            <a:r>
              <a:rPr lang="fr-CH" sz="2400" dirty="0" err="1">
                <a:sym typeface="Wingdings" panose="05000000000000000000" pitchFamily="2" charset="2"/>
              </a:rPr>
              <a:t>consumers</a:t>
            </a:r>
            <a:endParaRPr lang="fr-CH" sz="2400" dirty="0">
              <a:sym typeface="Wingdings" panose="05000000000000000000" pitchFamily="2" charset="2"/>
            </a:endParaRPr>
          </a:p>
          <a:p>
            <a:endParaRPr lang="fr-CH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H" sz="2400" dirty="0">
                <a:sym typeface="Wingdings" panose="05000000000000000000" pitchFamily="2" charset="2"/>
              </a:rPr>
              <a:t> </a:t>
            </a:r>
            <a:r>
              <a:rPr lang="fr-CH" sz="2400" dirty="0" err="1">
                <a:sym typeface="Wingdings" panose="05000000000000000000" pitchFamily="2" charset="2"/>
              </a:rPr>
              <a:t>potential</a:t>
            </a:r>
            <a:r>
              <a:rPr lang="fr-CH" sz="2400" dirty="0">
                <a:sym typeface="Wingdings" panose="05000000000000000000" pitchFamily="2" charset="2"/>
              </a:rPr>
              <a:t> EU-Wide system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18B23-F205-4E1D-8E10-CA1A7034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377" y="1356089"/>
            <a:ext cx="2161580" cy="3027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CB9F3-9ADD-4CAB-9FB4-FD55220A9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00" y="1243334"/>
            <a:ext cx="2161580" cy="3141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21FE98-F4EA-4577-A016-3F0804003A74}"/>
              </a:ext>
            </a:extLst>
          </p:cNvPr>
          <p:cNvSpPr txBox="1"/>
          <p:nvPr/>
        </p:nvSpPr>
        <p:spPr>
          <a:xfrm>
            <a:off x="8821783" y="6349762"/>
            <a:ext cx="295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Source: auchan.fr (24.3.2022)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A3CB65-2047-4200-8F9C-3B440828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929" y="1284244"/>
            <a:ext cx="1874425" cy="304486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49778E5-C805-44EF-A7CD-96F19BDE66D7}"/>
              </a:ext>
            </a:extLst>
          </p:cNvPr>
          <p:cNvSpPr/>
          <p:nvPr/>
        </p:nvSpPr>
        <p:spPr>
          <a:xfrm>
            <a:off x="6712190" y="2400799"/>
            <a:ext cx="1009604" cy="508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E41C8C-933D-4C4E-A2FA-C9EDB1D9EF87}"/>
              </a:ext>
            </a:extLst>
          </p:cNvPr>
          <p:cNvSpPr/>
          <p:nvPr/>
        </p:nvSpPr>
        <p:spPr>
          <a:xfrm>
            <a:off x="8642555" y="2281084"/>
            <a:ext cx="1091268" cy="5594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98C3C8-175C-4494-AD32-B0B19E084633}"/>
              </a:ext>
            </a:extLst>
          </p:cNvPr>
          <p:cNvSpPr/>
          <p:nvPr/>
        </p:nvSpPr>
        <p:spPr>
          <a:xfrm>
            <a:off x="10531125" y="2281084"/>
            <a:ext cx="997670" cy="5594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Graded-logo">
            <a:extLst>
              <a:ext uri="{FF2B5EF4-FFF2-40B4-BE49-F238E27FC236}">
                <a16:creationId xmlns:a16="http://schemas.microsoft.com/office/drawing/2014/main" id="{D96B131A-D5CC-4EDF-951D-826336F5D2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70" y="1777914"/>
            <a:ext cx="1706067" cy="70559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2BF8EA-AF02-46FA-95B4-BF5F0B56D0EC}"/>
              </a:ext>
            </a:extLst>
          </p:cNvPr>
          <p:cNvSpPr txBox="1"/>
          <p:nvPr/>
        </p:nvSpPr>
        <p:spPr>
          <a:xfrm>
            <a:off x="6749145" y="4861217"/>
            <a:ext cx="491816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1800" dirty="0">
                <a:sym typeface="Wingdings" panose="05000000000000000000" pitchFamily="2" charset="2"/>
              </a:rPr>
              <a:t> </a:t>
            </a:r>
            <a:r>
              <a:rPr lang="fr-CH" sz="1800" dirty="0" err="1">
                <a:sym typeface="Wingdings" panose="05000000000000000000" pitchFamily="2" charset="2"/>
              </a:rPr>
              <a:t>Higher</a:t>
            </a:r>
            <a:r>
              <a:rPr lang="fr-CH" sz="1800" dirty="0">
                <a:sym typeface="Wingdings" panose="05000000000000000000" pitchFamily="2" charset="2"/>
              </a:rPr>
              <a:t> </a:t>
            </a:r>
            <a:r>
              <a:rPr lang="fr-CH" sz="1800" dirty="0" err="1">
                <a:sym typeface="Wingdings" panose="05000000000000000000" pitchFamily="2" charset="2"/>
              </a:rPr>
              <a:t>whole</a:t>
            </a:r>
            <a:r>
              <a:rPr lang="fr-CH" sz="1800" dirty="0">
                <a:sym typeface="Wingdings" panose="05000000000000000000" pitchFamily="2" charset="2"/>
              </a:rPr>
              <a:t> grain content not </a:t>
            </a:r>
            <a:r>
              <a:rPr lang="fr-CH" sz="1800" dirty="0" err="1">
                <a:sym typeface="Wingdings" panose="05000000000000000000" pitchFamily="2" charset="2"/>
              </a:rPr>
              <a:t>recognized</a:t>
            </a:r>
            <a:endParaRPr lang="fr-CH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 Possible consumer confusion &amp; </a:t>
            </a:r>
            <a:r>
              <a:rPr lang="fr-CH" dirty="0" err="1">
                <a:sym typeface="Wingdings" panose="05000000000000000000" pitchFamily="2" charset="2"/>
              </a:rPr>
              <a:t>lack</a:t>
            </a:r>
            <a:r>
              <a:rPr lang="fr-CH" dirty="0">
                <a:sym typeface="Wingdings" panose="05000000000000000000" pitchFamily="2" charset="2"/>
              </a:rPr>
              <a:t> of </a:t>
            </a:r>
            <a:r>
              <a:rPr lang="fr-CH" dirty="0" err="1">
                <a:sym typeface="Wingdings" panose="05000000000000000000" pitchFamily="2" charset="2"/>
              </a:rPr>
              <a:t>incentive</a:t>
            </a:r>
            <a:r>
              <a:rPr lang="fr-CH" dirty="0">
                <a:sym typeface="Wingdings" panose="05000000000000000000" pitchFamily="2" charset="2"/>
              </a:rPr>
              <a:t> for </a:t>
            </a:r>
            <a:r>
              <a:rPr lang="fr-CH" dirty="0" err="1">
                <a:sym typeface="Wingdings" panose="05000000000000000000" pitchFamily="2" charset="2"/>
              </a:rPr>
              <a:t>manufacturers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829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3" grpId="0" animBg="1"/>
      <p:bldP spid="14" grpId="0" animBg="1"/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5109" y="475370"/>
            <a:ext cx="8640432" cy="818895"/>
          </a:xfrm>
        </p:spPr>
        <p:txBody>
          <a:bodyPr>
            <a:noAutofit/>
          </a:bodyPr>
          <a:lstStyle/>
          <a:p>
            <a:r>
              <a:rPr lang="en-AU" sz="3733" b="1" dirty="0"/>
              <a:t>Nutri score – suggested modifications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82" y="95535"/>
            <a:ext cx="11982735" cy="6660108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616738" y="1928349"/>
            <a:ext cx="4936977" cy="4052419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506406"/>
              </p:ext>
            </p:extLst>
          </p:nvPr>
        </p:nvGraphicFramePr>
        <p:xfrm>
          <a:off x="4155860" y="2250159"/>
          <a:ext cx="5547631" cy="240726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78176">
                  <a:extLst>
                    <a:ext uri="{9D8B030D-6E8A-4147-A177-3AD203B41FA5}">
                      <a16:colId xmlns:a16="http://schemas.microsoft.com/office/drawing/2014/main" val="3410331626"/>
                    </a:ext>
                  </a:extLst>
                </a:gridCol>
                <a:gridCol w="732881">
                  <a:extLst>
                    <a:ext uri="{9D8B030D-6E8A-4147-A177-3AD203B41FA5}">
                      <a16:colId xmlns:a16="http://schemas.microsoft.com/office/drawing/2014/main" val="3193360693"/>
                    </a:ext>
                  </a:extLst>
                </a:gridCol>
                <a:gridCol w="732881">
                  <a:extLst>
                    <a:ext uri="{9D8B030D-6E8A-4147-A177-3AD203B41FA5}">
                      <a16:colId xmlns:a16="http://schemas.microsoft.com/office/drawing/2014/main" val="445866601"/>
                    </a:ext>
                  </a:extLst>
                </a:gridCol>
                <a:gridCol w="714327">
                  <a:extLst>
                    <a:ext uri="{9D8B030D-6E8A-4147-A177-3AD203B41FA5}">
                      <a16:colId xmlns:a16="http://schemas.microsoft.com/office/drawing/2014/main" val="4034393786"/>
                    </a:ext>
                  </a:extLst>
                </a:gridCol>
                <a:gridCol w="732881">
                  <a:extLst>
                    <a:ext uri="{9D8B030D-6E8A-4147-A177-3AD203B41FA5}">
                      <a16:colId xmlns:a16="http://schemas.microsoft.com/office/drawing/2014/main" val="52437363"/>
                    </a:ext>
                  </a:extLst>
                </a:gridCol>
                <a:gridCol w="714327">
                  <a:extLst>
                    <a:ext uri="{9D8B030D-6E8A-4147-A177-3AD203B41FA5}">
                      <a16:colId xmlns:a16="http://schemas.microsoft.com/office/drawing/2014/main" val="3925269029"/>
                    </a:ext>
                  </a:extLst>
                </a:gridCol>
                <a:gridCol w="742158">
                  <a:extLst>
                    <a:ext uri="{9D8B030D-6E8A-4147-A177-3AD203B41FA5}">
                      <a16:colId xmlns:a16="http://schemas.microsoft.com/office/drawing/2014/main" val="3905445052"/>
                    </a:ext>
                  </a:extLst>
                </a:gridCol>
              </a:tblGrid>
              <a:tr h="73077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2400" b="1" dirty="0">
                          <a:effectLst/>
                        </a:rPr>
                        <a:t>Score </a:t>
                      </a:r>
                      <a:endParaRPr lang="en-AU" sz="4000" b="1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0 </a:t>
                      </a:r>
                      <a:endParaRPr lang="en-AU" sz="4000" b="1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>
                          <a:effectLst/>
                        </a:rPr>
                        <a:t>1 </a:t>
                      </a:r>
                      <a:endParaRPr lang="en-AU" sz="4000" b="1" i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>
                          <a:effectLst/>
                        </a:rPr>
                        <a:t>2 </a:t>
                      </a:r>
                      <a:endParaRPr lang="en-AU" sz="4000" b="1" i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>
                          <a:effectLst/>
                        </a:rPr>
                        <a:t>3 </a:t>
                      </a:r>
                      <a:endParaRPr lang="en-AU" sz="4000" b="1" i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4 </a:t>
                      </a:r>
                      <a:endParaRPr lang="en-AU" sz="4000" b="1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5 </a:t>
                      </a:r>
                      <a:endParaRPr lang="en-AU" sz="4000" b="1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566901"/>
                  </a:ext>
                </a:extLst>
              </a:tr>
              <a:tr h="167648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2400" b="1" dirty="0">
                          <a:effectLst/>
                        </a:rPr>
                        <a:t>WG% (dry weight)</a:t>
                      </a:r>
                      <a:r>
                        <a:rPr lang="en-AU" sz="2400" dirty="0">
                          <a:effectLst/>
                        </a:rPr>
                        <a:t> </a:t>
                      </a:r>
                      <a:endParaRPr lang="en-AU" sz="4000" b="0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&lt;25</a:t>
                      </a:r>
                      <a:endParaRPr lang="en-AU" sz="4000" b="1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25</a:t>
                      </a:r>
                      <a:endParaRPr lang="en-AU" sz="4000" b="1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 </a:t>
                      </a:r>
                      <a:endParaRPr lang="en-AU" sz="2400" b="1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50</a:t>
                      </a:r>
                      <a:endParaRPr lang="en-AU" sz="4000" b="1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 </a:t>
                      </a:r>
                      <a:endParaRPr lang="en-AU" sz="2400" b="1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AU" sz="2400" b="1" dirty="0">
                          <a:effectLst/>
                        </a:rPr>
                        <a:t>100 </a:t>
                      </a:r>
                      <a:endParaRPr lang="en-AU" sz="4000" b="1" i="0" dirty="0"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2788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0085" y="4254287"/>
            <a:ext cx="2205796" cy="1754326"/>
          </a:xfrm>
          <a:prstGeom prst="rect">
            <a:avLst/>
          </a:prstGeom>
          <a:solidFill>
            <a:srgbClr val="FCB66A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Nutrients to Limit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 x 10 pts)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Saturated Fat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0085" y="1881617"/>
            <a:ext cx="2205796" cy="2308324"/>
          </a:xfrm>
          <a:prstGeom prst="rect">
            <a:avLst/>
          </a:prstGeom>
          <a:solidFill>
            <a:srgbClr val="B4DE86"/>
          </a:solidFill>
          <a:ln w="539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Components to Increase (3 x 5 pts)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Fruit, vegetables, pulses, nuts, rapeseed/walnut &amp; olive oil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Fibre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212483" y="1475284"/>
            <a:ext cx="4722400" cy="656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 grain 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AC9E0-DEDD-4162-93C6-7FD35C6C491E}"/>
              </a:ext>
            </a:extLst>
          </p:cNvPr>
          <p:cNvSpPr txBox="1"/>
          <p:nvPr/>
        </p:nvSpPr>
        <p:spPr>
          <a:xfrm>
            <a:off x="6929676" y="6318193"/>
            <a:ext cx="51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Kissock et al. 2022 DOI:10.1007/s00394-021-02718-6</a:t>
            </a:r>
            <a:endParaRPr lang="en-GB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2CF8E3B-7A74-4E55-AE0E-0796B7BF9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7"/>
          <a:stretch/>
        </p:blipFill>
        <p:spPr>
          <a:xfrm>
            <a:off x="216459" y="361450"/>
            <a:ext cx="3653048" cy="1262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8B1D6-5F61-4BAC-BD9A-9E1DF38F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730" y="1344668"/>
            <a:ext cx="1904027" cy="837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A8DFB1-E655-4412-8395-CED59C9D150A}"/>
              </a:ext>
            </a:extLst>
          </p:cNvPr>
          <p:cNvSpPr txBox="1"/>
          <p:nvPr/>
        </p:nvSpPr>
        <p:spPr>
          <a:xfrm>
            <a:off x="4155860" y="5152534"/>
            <a:ext cx="657497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800" dirty="0">
                <a:sym typeface="Wingdings" panose="05000000000000000000" pitchFamily="2" charset="2"/>
              </a:rPr>
              <a:t>Modification leads to </a:t>
            </a:r>
            <a:r>
              <a:rPr lang="fr-CH" sz="1800" dirty="0" err="1">
                <a:sym typeface="Wingdings" panose="05000000000000000000" pitchFamily="2" charset="2"/>
              </a:rPr>
              <a:t>higher</a:t>
            </a:r>
            <a:r>
              <a:rPr lang="fr-CH" sz="1800" dirty="0">
                <a:sym typeface="Wingdings" panose="05000000000000000000" pitchFamily="2" charset="2"/>
              </a:rPr>
              <a:t> associations </a:t>
            </a:r>
            <a:r>
              <a:rPr lang="fr-CH" sz="1800" dirty="0" err="1">
                <a:sym typeface="Wingdings" panose="05000000000000000000" pitchFamily="2" charset="2"/>
              </a:rPr>
              <a:t>with</a:t>
            </a:r>
            <a:r>
              <a:rPr lang="fr-CH" sz="1800" dirty="0">
                <a:sym typeface="Wingdings" panose="05000000000000000000" pitchFamily="2" charset="2"/>
              </a:rPr>
              <a:t> </a:t>
            </a:r>
            <a:r>
              <a:rPr lang="fr-CH" sz="1800" dirty="0" err="1">
                <a:sym typeface="Wingdings" panose="05000000000000000000" pitchFamily="2" charset="2"/>
              </a:rPr>
              <a:t>dietary</a:t>
            </a:r>
            <a:r>
              <a:rPr lang="fr-CH" sz="1800" dirty="0">
                <a:sym typeface="Wingdings" panose="05000000000000000000" pitchFamily="2" charset="2"/>
              </a:rPr>
              <a:t> guidelines</a:t>
            </a:r>
          </a:p>
        </p:txBody>
      </p:sp>
    </p:spTree>
    <p:extLst>
      <p:ext uri="{BB962C8B-B14F-4D97-AF65-F5344CB8AC3E}">
        <p14:creationId xmlns:p14="http://schemas.microsoft.com/office/powerpoint/2010/main" val="9058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0FB655-8EFE-47A3-B7BA-020FCC4D1FFF}"/>
              </a:ext>
            </a:extLst>
          </p:cNvPr>
          <p:cNvCxnSpPr>
            <a:cxnSpLocks/>
          </p:cNvCxnSpPr>
          <p:nvPr/>
        </p:nvCxnSpPr>
        <p:spPr>
          <a:xfrm flipV="1">
            <a:off x="235131" y="3002280"/>
            <a:ext cx="11678195" cy="28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B3D2F0-9ED6-4B06-89A6-26F51EB3F7A8}"/>
              </a:ext>
            </a:extLst>
          </p:cNvPr>
          <p:cNvSpPr txBox="1"/>
          <p:nvPr/>
        </p:nvSpPr>
        <p:spPr>
          <a:xfrm>
            <a:off x="182612" y="3133569"/>
            <a:ext cx="12871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JAN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Feedback to EUR CONSULTATION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0F1E8-0CDB-4FF9-9894-725317EDF1E5}"/>
              </a:ext>
            </a:extLst>
          </p:cNvPr>
          <p:cNvSpPr txBox="1"/>
          <p:nvPr/>
        </p:nvSpPr>
        <p:spPr>
          <a:xfrm>
            <a:off x="1987422" y="3153066"/>
            <a:ext cx="16452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JUN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Formal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request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to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include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WG in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algorithm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55D17-5070-414D-BA54-98E28F0037FF}"/>
              </a:ext>
            </a:extLst>
          </p:cNvPr>
          <p:cNvSpPr txBox="1"/>
          <p:nvPr/>
        </p:nvSpPr>
        <p:spPr>
          <a:xfrm>
            <a:off x="3930644" y="3099010"/>
            <a:ext cx="17276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Q3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Open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letter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to EC,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endorsed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by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many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NGOs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and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MEPs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CE944-2D74-4956-97D5-C0DDF4E1A6FF}"/>
              </a:ext>
            </a:extLst>
          </p:cNvPr>
          <p:cNvSpPr txBox="1"/>
          <p:nvPr/>
        </p:nvSpPr>
        <p:spPr>
          <a:xfrm>
            <a:off x="6074228" y="3114070"/>
            <a:ext cx="14520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Q1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Feedback to EFSA and EC public consultations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E1CF4F-0445-4831-A318-BBA7D8D0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028" y="296484"/>
            <a:ext cx="1946082" cy="787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F4661-E32A-49C6-94FF-8F6F4196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4" y="2491294"/>
            <a:ext cx="1321556" cy="398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7B19D7-5B32-4A85-9615-A6CBECCA4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862" y="2061949"/>
            <a:ext cx="2072247" cy="292878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B05845E-1C11-4A45-B6F2-F4893AD6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98" y="2269743"/>
            <a:ext cx="1214884" cy="6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B53083-5518-4CEF-8E15-90BE24845D55}"/>
              </a:ext>
            </a:extLst>
          </p:cNvPr>
          <p:cNvSpPr txBox="1"/>
          <p:nvPr/>
        </p:nvSpPr>
        <p:spPr>
          <a:xfrm>
            <a:off x="8139597" y="3085203"/>
            <a:ext cx="208652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Q2-3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dirty="0">
                <a:solidFill>
                  <a:srgbClr val="1F7938"/>
                </a:solidFill>
                <a:latin typeface="Pinto NO_01" pitchFamily="2" charset="0"/>
              </a:rPr>
              <a:t>WGI ACTIONS: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EC Consultations on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Sustainable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Food Systems and the EU F&amp;V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School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Scheme</a:t>
            </a:r>
          </a:p>
          <a:p>
            <a:pPr marL="171450" indent="-171450">
              <a:buFontTx/>
              <a:buChar char="-"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Open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letter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to EFSA for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defining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WG quantitative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recommendations</a:t>
            </a:r>
            <a:endParaRPr lang="fr-CH" sz="1200" dirty="0">
              <a:solidFill>
                <a:srgbClr val="1F7938"/>
              </a:solidFill>
              <a:latin typeface="Pinto NO_01" pitchFamily="2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Position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statement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‘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Why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is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whole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grain more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than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fibre?’</a:t>
            </a:r>
          </a:p>
          <a:p>
            <a:pPr marL="171450" indent="-171450">
              <a:buFontTx/>
              <a:buChar char="-"/>
              <a:defRPr/>
            </a:pP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Engaging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with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MEPs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CH" sz="1200" dirty="0">
              <a:solidFill>
                <a:srgbClr val="1F7938"/>
              </a:solidFill>
              <a:latin typeface="Pinto NO_01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200" b="1" dirty="0">
                <a:solidFill>
                  <a:srgbClr val="1F7938"/>
                </a:solidFill>
                <a:latin typeface="Pinto NO_01" pitchFamily="2" charset="0"/>
              </a:rPr>
              <a:t>External </a:t>
            </a:r>
            <a:r>
              <a:rPr lang="fr-CH" sz="1200" b="1" dirty="0" err="1">
                <a:solidFill>
                  <a:srgbClr val="1F7938"/>
                </a:solidFill>
                <a:latin typeface="Pinto NO_01" pitchFamily="2" charset="0"/>
              </a:rPr>
              <a:t>development</a:t>
            </a:r>
            <a:endParaRPr lang="fr-CH" sz="1200" b="1" dirty="0">
              <a:solidFill>
                <a:srgbClr val="1F7938"/>
              </a:solidFill>
              <a:latin typeface="Pinto NO_01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EFSA position on FOPL and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nutrient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profiles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Nutri-Score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revised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algorithm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3B3245-AB9C-440B-84BF-345D2682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07" y="2456177"/>
            <a:ext cx="1310775" cy="395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9DE06C-5322-432B-855D-4BF60D40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76" y="2477855"/>
            <a:ext cx="1334624" cy="413388"/>
          </a:xfrm>
          <a:prstGeom prst="rect">
            <a:avLst/>
          </a:prstGeom>
        </p:spPr>
      </p:pic>
      <p:pic>
        <p:nvPicPr>
          <p:cNvPr id="18" name="Picture 17" descr="About us | EFSA">
            <a:extLst>
              <a:ext uri="{FF2B5EF4-FFF2-40B4-BE49-F238E27FC236}">
                <a16:creationId xmlns:a16="http://schemas.microsoft.com/office/drawing/2014/main" id="{43CF5874-9040-4563-8A43-C76B246F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32" y="1920866"/>
            <a:ext cx="952048" cy="4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59100B-84A3-4819-8E29-5469806EAE87}"/>
              </a:ext>
            </a:extLst>
          </p:cNvPr>
          <p:cNvCxnSpPr/>
          <p:nvPr/>
        </p:nvCxnSpPr>
        <p:spPr>
          <a:xfrm>
            <a:off x="7942217" y="1138170"/>
            <a:ext cx="0" cy="354703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15916D-866D-4E75-B8B8-B5A502813A63}"/>
              </a:ext>
            </a:extLst>
          </p:cNvPr>
          <p:cNvSpPr txBox="1"/>
          <p:nvPr/>
        </p:nvSpPr>
        <p:spPr>
          <a:xfrm>
            <a:off x="8139598" y="1348221"/>
            <a:ext cx="37737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b="0" i="0" u="sng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Next </a:t>
            </a:r>
            <a:r>
              <a:rPr kumimoji="0" lang="fr-CH" b="0" i="0" u="sng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steps</a:t>
            </a:r>
            <a:endParaRPr kumimoji="0" lang="fr-CH" b="0" i="0" u="sng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400" b="1" dirty="0" err="1">
                <a:solidFill>
                  <a:srgbClr val="1F7938"/>
                </a:solidFill>
                <a:latin typeface="Pinto NO_01" pitchFamily="2" charset="0"/>
              </a:rPr>
              <a:t>Continued</a:t>
            </a:r>
            <a:r>
              <a:rPr lang="fr-CH" sz="1400" b="1" dirty="0">
                <a:solidFill>
                  <a:srgbClr val="1F7938"/>
                </a:solidFill>
                <a:latin typeface="Pinto NO_01" pitchFamily="2" charset="0"/>
              </a:rPr>
              <a:t> engagement </a:t>
            </a:r>
            <a:r>
              <a:rPr lang="fr-CH" sz="1400" b="1" dirty="0" err="1">
                <a:solidFill>
                  <a:srgbClr val="1F7938"/>
                </a:solidFill>
                <a:latin typeface="Pinto NO_01" pitchFamily="2" charset="0"/>
              </a:rPr>
              <a:t>with</a:t>
            </a:r>
            <a:r>
              <a:rPr lang="fr-CH" sz="1400" b="1" dirty="0">
                <a:solidFill>
                  <a:srgbClr val="1F7938"/>
                </a:solidFill>
                <a:latin typeface="Pinto NO_01" pitchFamily="2" charset="0"/>
              </a:rPr>
              <a:t> EUR stakeholders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17471D-8A1A-4076-9148-D230ED22E9D5}"/>
              </a:ext>
            </a:extLst>
          </p:cNvPr>
          <p:cNvSpPr txBox="1"/>
          <p:nvPr/>
        </p:nvSpPr>
        <p:spPr>
          <a:xfrm>
            <a:off x="531198" y="1354193"/>
            <a:ext cx="72136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b="0" i="0" u="sng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What</a:t>
            </a:r>
            <a:r>
              <a:rPr kumimoji="0" lang="fr-CH" b="0" i="0" u="sng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</a:t>
            </a:r>
            <a:r>
              <a:rPr kumimoji="0" lang="fr-CH" b="0" i="0" u="sng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we’ve</a:t>
            </a:r>
            <a:r>
              <a:rPr kumimoji="0" lang="fr-CH" b="0" i="0" u="sng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</a:t>
            </a:r>
            <a:r>
              <a:rPr kumimoji="0" lang="fr-CH" b="0" i="0" u="sng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achieved</a:t>
            </a:r>
            <a:endParaRPr kumimoji="0" lang="fr-CH" b="0" i="0" u="sng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400" b="1" dirty="0">
                <a:solidFill>
                  <a:srgbClr val="1F7938"/>
                </a:solidFill>
                <a:latin typeface="Pinto NO_01" pitchFamily="2" charset="0"/>
              </a:rPr>
              <a:t>Our </a:t>
            </a:r>
            <a:r>
              <a:rPr lang="fr-CH" sz="1400" b="1" dirty="0" err="1">
                <a:solidFill>
                  <a:srgbClr val="1F7938"/>
                </a:solidFill>
                <a:latin typeface="Pinto NO_01" pitchFamily="2" charset="0"/>
              </a:rPr>
              <a:t>request</a:t>
            </a:r>
            <a:r>
              <a:rPr lang="fr-CH" sz="1400" b="1" dirty="0">
                <a:solidFill>
                  <a:srgbClr val="1F7938"/>
                </a:solidFill>
                <a:latin typeface="Pinto NO_01" pitchFamily="2" charset="0"/>
              </a:rPr>
              <a:t> for the recognition of WG has been </a:t>
            </a:r>
            <a:r>
              <a:rPr lang="fr-CH" sz="1400" b="1" dirty="0" err="1">
                <a:solidFill>
                  <a:srgbClr val="1F7938"/>
                </a:solidFill>
                <a:latin typeface="Pinto NO_01" pitchFamily="2" charset="0"/>
              </a:rPr>
              <a:t>received</a:t>
            </a:r>
            <a:r>
              <a:rPr lang="fr-CH" sz="1400" b="1" dirty="0">
                <a:solidFill>
                  <a:srgbClr val="1F7938"/>
                </a:solidFill>
                <a:latin typeface="Pinto NO_01" pitchFamily="2" charset="0"/>
              </a:rPr>
              <a:t> and </a:t>
            </a:r>
            <a:r>
              <a:rPr lang="fr-CH" sz="1400" b="1" dirty="0" err="1">
                <a:solidFill>
                  <a:srgbClr val="1F7938"/>
                </a:solidFill>
                <a:latin typeface="Pinto NO_01" pitchFamily="2" charset="0"/>
              </a:rPr>
              <a:t>acknowledged</a:t>
            </a:r>
            <a:r>
              <a:rPr lang="fr-CH" sz="1400" b="1" dirty="0">
                <a:solidFill>
                  <a:srgbClr val="1F7938"/>
                </a:solidFill>
                <a:latin typeface="Pinto NO_01" pitchFamily="2" charset="0"/>
              </a:rPr>
              <a:t> as important</a:t>
            </a:r>
            <a:endParaRPr kumimoji="0" lang="en-GB" sz="1400" b="1" i="0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291F00-294F-405D-8F77-0F17D4222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3082" y="3899229"/>
            <a:ext cx="900455" cy="12661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F899E1-F3B0-4815-A3C4-5E24D828F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521" y="2498566"/>
            <a:ext cx="1334624" cy="4133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3F91F14-3CD1-49D6-A47E-1A7602770FEA}"/>
              </a:ext>
            </a:extLst>
          </p:cNvPr>
          <p:cNvSpPr txBox="1"/>
          <p:nvPr/>
        </p:nvSpPr>
        <p:spPr>
          <a:xfrm>
            <a:off x="10470602" y="3099010"/>
            <a:ext cx="155501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Q4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EC to propose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harmonized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mandatoy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FOPL &amp; </a:t>
            </a:r>
            <a:r>
              <a:rPr lang="fr-CH" sz="1200" dirty="0" err="1">
                <a:solidFill>
                  <a:srgbClr val="1F7938"/>
                </a:solidFill>
                <a:latin typeface="Pinto NO_01" pitchFamily="2" charset="0"/>
              </a:rPr>
              <a:t>nutrient</a:t>
            </a:r>
            <a:r>
              <a:rPr lang="fr-CH" sz="1200" dirty="0">
                <a:solidFill>
                  <a:srgbClr val="1F7938"/>
                </a:solidFill>
                <a:latin typeface="Pinto NO_01" pitchFamily="2" charset="0"/>
              </a:rPr>
              <a:t> profiles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936BB4-6688-41CC-8BEA-FBE513459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110" y="2494209"/>
            <a:ext cx="1334624" cy="413388"/>
          </a:xfrm>
          <a:prstGeom prst="rect">
            <a:avLst/>
          </a:prstGeom>
        </p:spPr>
      </p:pic>
      <p:pic>
        <p:nvPicPr>
          <p:cNvPr id="28" name="Picture 27" descr="About us | EFSA">
            <a:extLst>
              <a:ext uri="{FF2B5EF4-FFF2-40B4-BE49-F238E27FC236}">
                <a16:creationId xmlns:a16="http://schemas.microsoft.com/office/drawing/2014/main" id="{68AF89AF-7871-4F7F-8903-6182717F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16" y="1920518"/>
            <a:ext cx="952048" cy="4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B087A1-E7F6-4D0B-8458-A623D47D2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495" y="1994654"/>
            <a:ext cx="2072247" cy="2928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ED26F5-E633-4562-A687-2791AA124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496" y="3881767"/>
            <a:ext cx="837113" cy="1240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BF5BE70-F28B-4A78-A37E-DBE89AE1BC8F}"/>
              </a:ext>
            </a:extLst>
          </p:cNvPr>
          <p:cNvSpPr txBox="1"/>
          <p:nvPr/>
        </p:nvSpPr>
        <p:spPr>
          <a:xfrm>
            <a:off x="1464916" y="5260006"/>
            <a:ext cx="2168045" cy="1057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Whole Grain topic </a:t>
            </a:r>
            <a:r>
              <a:rPr lang="fr-CH" sz="1600" dirty="0" err="1">
                <a:solidFill>
                  <a:srgbClr val="1F7938"/>
                </a:solidFill>
                <a:latin typeface="Pinto NO_01" pitchFamily="2" charset="0"/>
              </a:rPr>
              <a:t>identified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 as 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600" dirty="0">
                <a:solidFill>
                  <a:srgbClr val="1F7938"/>
                </a:solidFill>
                <a:latin typeface="Pinto NO_01" pitchFamily="2" charset="0"/>
                <a:sym typeface="Wingdings" panose="05000000000000000000" pitchFamily="2" charset="2"/>
              </a:rPr>
              <a:t> 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Scientific </a:t>
            </a:r>
            <a:r>
              <a:rPr lang="fr-CH" sz="1600" dirty="0" err="1">
                <a:solidFill>
                  <a:srgbClr val="1F7938"/>
                </a:solidFill>
                <a:latin typeface="Pinto NO_01" pitchFamily="2" charset="0"/>
              </a:rPr>
              <a:t>Committee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 to </a:t>
            </a:r>
            <a:r>
              <a:rPr lang="fr-CH" sz="1600" dirty="0" err="1">
                <a:solidFill>
                  <a:srgbClr val="1F7938"/>
                </a:solidFill>
                <a:latin typeface="Pinto NO_01" pitchFamily="2" charset="0"/>
              </a:rPr>
              <a:t>work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 on </a:t>
            </a:r>
            <a:r>
              <a:rPr lang="fr-CH" sz="1600" dirty="0" err="1">
                <a:solidFill>
                  <a:srgbClr val="1F7938"/>
                </a:solidFill>
                <a:latin typeface="Pinto NO_01" pitchFamily="2" charset="0"/>
              </a:rPr>
              <a:t>it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73447F-8DAC-4DF8-9E20-F18F2A614DEC}"/>
              </a:ext>
            </a:extLst>
          </p:cNvPr>
          <p:cNvSpPr txBox="1"/>
          <p:nvPr/>
        </p:nvSpPr>
        <p:spPr>
          <a:xfrm>
            <a:off x="3775012" y="5260006"/>
            <a:ext cx="1883300" cy="1057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EC </a:t>
            </a:r>
            <a:r>
              <a:rPr lang="fr-CH" sz="1600" dirty="0" err="1">
                <a:solidFill>
                  <a:srgbClr val="1F7938"/>
                </a:solidFill>
                <a:latin typeface="Pinto NO_01" pitchFamily="2" charset="0"/>
              </a:rPr>
              <a:t>replied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 </a:t>
            </a:r>
            <a:r>
              <a:rPr lang="fr-CH" sz="1600" dirty="0" err="1">
                <a:solidFill>
                  <a:srgbClr val="1F7938"/>
                </a:solidFill>
                <a:latin typeface="Pinto NO_01" pitchFamily="2" charset="0"/>
              </a:rPr>
              <a:t>positively</a:t>
            </a:r>
            <a:endParaRPr lang="fr-CH" sz="1600" dirty="0">
              <a:solidFill>
                <a:srgbClr val="1F7938"/>
              </a:solidFill>
              <a:latin typeface="Pinto NO_01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600" dirty="0">
                <a:solidFill>
                  <a:srgbClr val="1F7938"/>
                </a:solidFill>
                <a:latin typeface="Pinto NO_01" pitchFamily="2" charset="0"/>
                <a:sym typeface="Wingdings" panose="05000000000000000000" pitchFamily="2" charset="2"/>
              </a:rPr>
              <a:t>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 Continue </a:t>
            </a:r>
            <a:r>
              <a:rPr lang="fr-CH" sz="1600" dirty="0" err="1">
                <a:solidFill>
                  <a:srgbClr val="1F7938"/>
                </a:solidFill>
                <a:latin typeface="Pinto NO_01" pitchFamily="2" charset="0"/>
              </a:rPr>
              <a:t>engaging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 </a:t>
            </a:r>
            <a:r>
              <a:rPr lang="fr-CH" sz="1600" dirty="0" err="1">
                <a:solidFill>
                  <a:srgbClr val="1F7938"/>
                </a:solidFill>
                <a:latin typeface="Pinto NO_01" pitchFamily="2" charset="0"/>
              </a:rPr>
              <a:t>through</a:t>
            </a:r>
            <a:r>
              <a:rPr lang="fr-CH" sz="1600" dirty="0">
                <a:solidFill>
                  <a:srgbClr val="1F7938"/>
                </a:solidFill>
                <a:latin typeface="Pinto NO_01" pitchFamily="2" charset="0"/>
              </a:rPr>
              <a:t> consultations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A94CAC57-AD3F-4D1D-B6EB-3340854E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719" y="2322164"/>
            <a:ext cx="837113" cy="4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019EA413-3F45-4E86-9E48-E24F7DC6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51" y="138906"/>
            <a:ext cx="10542270" cy="1076483"/>
          </a:xfrm>
        </p:spPr>
        <p:txBody>
          <a:bodyPr/>
          <a:lstStyle/>
          <a:p>
            <a:r>
              <a:rPr lang="fr-CH" dirty="0" err="1"/>
              <a:t>Advocacy</a:t>
            </a:r>
            <a:r>
              <a:rPr lang="fr-CH" dirty="0"/>
              <a:t> </a:t>
            </a:r>
            <a:r>
              <a:rPr lang="fr-CH" dirty="0" err="1"/>
              <a:t>results</a:t>
            </a:r>
            <a:r>
              <a:rPr lang="fr-CH" dirty="0"/>
              <a:t> &amp; </a:t>
            </a:r>
            <a:r>
              <a:rPr lang="fr-CH" dirty="0" err="1"/>
              <a:t>next</a:t>
            </a:r>
            <a:r>
              <a:rPr lang="fr-CH" dirty="0"/>
              <a:t> </a:t>
            </a:r>
            <a:r>
              <a:rPr lang="fr-CH" dirty="0" err="1"/>
              <a:t>steps</a:t>
            </a:r>
            <a:r>
              <a:rPr lang="fr-CH" dirty="0"/>
              <a:t>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4" grpId="0"/>
      <p:bldP spid="26" grpId="0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9A72-338A-4361-BD30-962514CA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F8E6-1982-4432-9801-5BF7F0020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The Whole Grain Initiative </a:t>
            </a:r>
            <a:r>
              <a:rPr lang="fr-CH" dirty="0" err="1"/>
              <a:t>believes</a:t>
            </a:r>
            <a:r>
              <a:rPr lang="fr-CH" dirty="0"/>
              <a:t> FOPL can be an effective &amp; </a:t>
            </a:r>
            <a:r>
              <a:rPr lang="fr-CH" dirty="0" err="1"/>
              <a:t>complementary</a:t>
            </a:r>
            <a:r>
              <a:rPr lang="fr-CH" dirty="0"/>
              <a:t> instrument to </a:t>
            </a:r>
            <a:r>
              <a:rPr lang="fr-CH" dirty="0" err="1"/>
              <a:t>promote</a:t>
            </a:r>
            <a:r>
              <a:rPr lang="fr-CH" dirty="0"/>
              <a:t> </a:t>
            </a:r>
            <a:r>
              <a:rPr lang="fr-CH" dirty="0" err="1"/>
              <a:t>whole</a:t>
            </a:r>
            <a:r>
              <a:rPr lang="fr-CH" dirty="0"/>
              <a:t> grain</a:t>
            </a:r>
          </a:p>
          <a:p>
            <a:pPr lvl="1"/>
            <a:r>
              <a:rPr lang="fr-CH" dirty="0" err="1"/>
              <a:t>Coherence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dietary</a:t>
            </a:r>
            <a:r>
              <a:rPr lang="fr-CH" dirty="0"/>
              <a:t> guidelines</a:t>
            </a:r>
          </a:p>
          <a:p>
            <a:pPr lvl="1"/>
            <a:r>
              <a:rPr lang="en-GB" dirty="0"/>
              <a:t>Easily understood by consumers</a:t>
            </a:r>
          </a:p>
          <a:p>
            <a:pPr lvl="1"/>
            <a:r>
              <a:rPr lang="en-GB" dirty="0"/>
              <a:t>Visible changes for manufacturers</a:t>
            </a:r>
          </a:p>
          <a:p>
            <a:pPr lvl="1"/>
            <a:endParaRPr lang="en-GB" dirty="0"/>
          </a:p>
          <a:p>
            <a:r>
              <a:rPr lang="en-GB" dirty="0"/>
              <a:t>So what’s missing to make it happen?</a:t>
            </a:r>
          </a:p>
          <a:p>
            <a:pPr lvl="1"/>
            <a:r>
              <a:rPr lang="en-GB" dirty="0"/>
              <a:t>Engagement with stakeholders &amp; policy makers</a:t>
            </a:r>
          </a:p>
          <a:p>
            <a:pPr lvl="1"/>
            <a:r>
              <a:rPr lang="en-GB" dirty="0"/>
              <a:t>Sharing the whole grain definitions adopted by the Whole Grain Initiative</a:t>
            </a:r>
          </a:p>
          <a:p>
            <a:pPr lvl="1"/>
            <a:r>
              <a:rPr lang="en-GB" dirty="0"/>
              <a:t>Recommended levels of intake</a:t>
            </a:r>
          </a:p>
        </p:txBody>
      </p:sp>
    </p:spTree>
    <p:extLst>
      <p:ext uri="{BB962C8B-B14F-4D97-AF65-F5344CB8AC3E}">
        <p14:creationId xmlns:p14="http://schemas.microsoft.com/office/powerpoint/2010/main" val="17038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D683-88DF-4E44-8644-66203A63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Thank</a:t>
            </a:r>
            <a:r>
              <a:rPr lang="fr-CH" dirty="0"/>
              <a:t> You!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AEEB-5D06-48D2-AD17-82E62C3E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2138518"/>
            <a:ext cx="10972800" cy="4805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Contact:</a:t>
            </a:r>
          </a:p>
          <a:p>
            <a:pPr marL="0" indent="0">
              <a:buNone/>
            </a:pPr>
            <a:r>
              <a:rPr lang="fr-CH" dirty="0"/>
              <a:t>Gabriel Masset</a:t>
            </a:r>
          </a:p>
          <a:p>
            <a:pPr marL="0" indent="0">
              <a:buNone/>
            </a:pPr>
            <a:r>
              <a:rPr lang="fr-CH" dirty="0">
                <a:hlinkClick r:id="rId2"/>
              </a:rPr>
              <a:t>Gabriel.masset@nestle.com</a:t>
            </a:r>
            <a:r>
              <a:rPr lang="fr-CH" dirty="0"/>
              <a:t> </a:t>
            </a:r>
            <a:endParaRPr lang="en-GB" dirty="0"/>
          </a:p>
        </p:txBody>
      </p:sp>
      <p:pic>
        <p:nvPicPr>
          <p:cNvPr id="4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18FA6F-EE05-4F79-8073-CED1EDB1D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45" y="138906"/>
            <a:ext cx="3173700" cy="1120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A878D-6201-4255-81C5-1F917E200D46}"/>
              </a:ext>
            </a:extLst>
          </p:cNvPr>
          <p:cNvSpPr txBox="1"/>
          <p:nvPr/>
        </p:nvSpPr>
        <p:spPr>
          <a:xfrm>
            <a:off x="5937573" y="1186934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Food Policy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working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srgbClr val="1F7938"/>
                </a:solidFill>
                <a:effectLst/>
                <a:uLnTx/>
                <a:uFillTx/>
                <a:latin typeface="Pinto NO_01" pitchFamily="2" charset="0"/>
                <a:ea typeface="+mn-ea"/>
                <a:cs typeface="+mn-cs"/>
              </a:rPr>
              <a:t> group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F7938"/>
              </a:solidFill>
              <a:effectLst/>
              <a:uLnTx/>
              <a:uFillTx/>
              <a:latin typeface="Pinto NO_01" pitchFamily="2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B7AD0D-255A-4877-AF0C-7790662A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27" y="5127577"/>
            <a:ext cx="12192000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59437"/>
      </p:ext>
    </p:extLst>
  </p:cSld>
  <p:clrMapOvr>
    <a:masterClrMapping/>
  </p:clrMapOvr>
</p:sld>
</file>

<file path=ppt/theme/theme1.xml><?xml version="1.0" encoding="utf-8"?>
<a:theme xmlns:a="http://schemas.openxmlformats.org/drawingml/2006/main" name="2_ICC Cle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ICC Cle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CC Cle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ICC Clean Zwischen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ICC Clean Zwischen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4A6B345-A9CE-43A9-8431-797A35AE6ED3}">
  <we:reference id="wa104038830" version="1.0.0.3" store="de-DE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4D644D823A1468801692091551C4C" ma:contentTypeVersion="12" ma:contentTypeDescription="Create a new document." ma:contentTypeScope="" ma:versionID="3684ff8ac424c781abb5218212225e98">
  <xsd:schema xmlns:xsd="http://www.w3.org/2001/XMLSchema" xmlns:xs="http://www.w3.org/2001/XMLSchema" xmlns:p="http://schemas.microsoft.com/office/2006/metadata/properties" xmlns:ns2="873b7271-9960-42b0-8a2a-28de6c922564" xmlns:ns3="5e14e786-b074-40c2-bf36-cef1fea3824e" targetNamespace="http://schemas.microsoft.com/office/2006/metadata/properties" ma:root="true" ma:fieldsID="04f1d853c12eaa5f0491618c66c49f37" ns2:_="" ns3:_="">
    <xsd:import namespace="873b7271-9960-42b0-8a2a-28de6c922564"/>
    <xsd:import namespace="5e14e786-b074-40c2-bf36-cef1fea38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b7271-9960-42b0-8a2a-28de6c922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4e786-b074-40c2-bf36-cef1fea382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1B4DC8-A50E-4881-9AFF-29CACCE8E720}"/>
</file>

<file path=customXml/itemProps2.xml><?xml version="1.0" encoding="utf-8"?>
<ds:datastoreItem xmlns:ds="http://schemas.openxmlformats.org/officeDocument/2006/customXml" ds:itemID="{D9F27C79-60BC-4D0E-8789-A76D09A1D50F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d124403-26a9-4ec1-9bf5-c3f2b71f75d3"/>
    <ds:schemaRef ds:uri="b3a68bc3-9c6a-436f-b584-a4bb2f5574c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95AF19-36F3-4859-958B-9E52CC6DEC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1616</Words>
  <Application>Microsoft Office PowerPoint</Application>
  <PresentationFormat>Widescreen</PresentationFormat>
  <Paragraphs>248</Paragraphs>
  <Slides>14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Pinto NO_01</vt:lpstr>
      <vt:lpstr>Tahoma</vt:lpstr>
      <vt:lpstr>Times New Roman</vt:lpstr>
      <vt:lpstr>Wingdings</vt:lpstr>
      <vt:lpstr>2_ICC Clean</vt:lpstr>
      <vt:lpstr>blank</vt:lpstr>
      <vt:lpstr>3_ICC Clean</vt:lpstr>
      <vt:lpstr>4_ICC Clean</vt:lpstr>
      <vt:lpstr>5_ICC Clean Zwischenfolie</vt:lpstr>
      <vt:lpstr>6_ICC Clean Zwischenfolie</vt:lpstr>
      <vt:lpstr>Basis</vt:lpstr>
      <vt:lpstr>WholEUGrain Spring School 2022  Policy instruments and development of on pack communication in the promotion of whole grain intake </vt:lpstr>
      <vt:lpstr>Promoting whole grain – which policies?</vt:lpstr>
      <vt:lpstr>Which policy instruments?</vt:lpstr>
      <vt:lpstr>Front-of-Pack labeling (FOPL)</vt:lpstr>
      <vt:lpstr>The example of Nutri-Score</vt:lpstr>
      <vt:lpstr>PowerPoint Presentation</vt:lpstr>
      <vt:lpstr>Advocacy results &amp; next steps ?</vt:lpstr>
      <vt:lpstr>Conclusion</vt:lpstr>
      <vt:lpstr>Thank You!</vt:lpstr>
      <vt:lpstr>Background &amp; regulatory context</vt:lpstr>
      <vt:lpstr>FOP schemes including whole grain (Example criteria for breakfast cereals)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ICC &amp; the Whole Grain Initiative -  A global collaboration to increase Whole Grain Consumption</dc:title>
  <dc:creator>michaela.pichler@ICC.LOCAL</dc:creator>
  <cp:lastModifiedBy>Masset,Gabriel,CH-Prilly</cp:lastModifiedBy>
  <cp:revision>69</cp:revision>
  <cp:lastPrinted>2019-10-30T15:18:23Z</cp:lastPrinted>
  <dcterms:created xsi:type="dcterms:W3CDTF">2019-07-31T10:27:36Z</dcterms:created>
  <dcterms:modified xsi:type="dcterms:W3CDTF">2022-03-25T09:13:32Z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2022-03-24T10:02:06Z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6f8e4a78-4242-432e-bd9a-561728c7b8a5</vt:lpwstr>
  </property>
  <property fmtid="{D5CDD505-2E9C-101B-9397-08002B2CF9AE}" pid="8" name="MSIP_Label_1ada0a2f-b917-4d51-b0d0-d418a10c8b23_ContentBits">
    <vt:lpwstr>0</vt:lpwstr>
  </property>
  <property fmtid="{D5CDD505-2E9C-101B-9397-08002B2CF9AE}" pid="9" name="ContentTypeId">
    <vt:lpwstr>0x0101006154D644D823A1468801692091551C4C</vt:lpwstr>
  </property>
</Properties>
</file>